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44.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91" r:id="rId3"/>
    <p:sldId id="257" r:id="rId4"/>
    <p:sldId id="292" r:id="rId5"/>
    <p:sldId id="269" r:id="rId6"/>
    <p:sldId id="293" r:id="rId7"/>
    <p:sldId id="294" r:id="rId8"/>
    <p:sldId id="295" r:id="rId9"/>
    <p:sldId id="297" r:id="rId10"/>
    <p:sldId id="296" r:id="rId11"/>
    <p:sldId id="299" r:id="rId12"/>
    <p:sldId id="300" r:id="rId13"/>
    <p:sldId id="301" r:id="rId14"/>
    <p:sldId id="302" r:id="rId15"/>
    <p:sldId id="303" r:id="rId16"/>
    <p:sldId id="304" r:id="rId17"/>
    <p:sldId id="305" r:id="rId18"/>
    <p:sldId id="306" r:id="rId19"/>
    <p:sldId id="307" r:id="rId20"/>
    <p:sldId id="308" r:id="rId21"/>
    <p:sldId id="309" r:id="rId22"/>
    <p:sldId id="311" r:id="rId23"/>
    <p:sldId id="310" r:id="rId24"/>
    <p:sldId id="312" r:id="rId25"/>
    <p:sldId id="316" r:id="rId26"/>
    <p:sldId id="317" r:id="rId27"/>
    <p:sldId id="313" r:id="rId28"/>
    <p:sldId id="325" r:id="rId29"/>
    <p:sldId id="322" r:id="rId30"/>
    <p:sldId id="324" r:id="rId31"/>
    <p:sldId id="318" r:id="rId32"/>
    <p:sldId id="298" r:id="rId33"/>
  </p:sldIdLst>
  <p:sldSz cx="9144000" cy="5143500" type="screen16x9"/>
  <p:notesSz cx="6858000" cy="9144000"/>
  <p:embeddedFontLst>
    <p:embeddedFont>
      <p:font typeface="Concert One" pitchFamily="2" charset="0"/>
      <p:regular r:id="rId35"/>
    </p:embeddedFont>
    <p:embeddedFont>
      <p:font typeface="Fira Sans Extra Condensed" panose="020B0503050000020004" pitchFamily="34" charset="0"/>
      <p:regular r:id="rId36"/>
      <p:bold r:id="rId37"/>
      <p:italic r:id="rId38"/>
      <p:boldItalic r:id="rId39"/>
    </p:embeddedFont>
    <p:embeddedFont>
      <p:font typeface="Fira Sans Extra Condensed Medium" panose="020B0604020202020204" charset="0"/>
      <p:regular r:id="rId40"/>
      <p:bold r:id="rId41"/>
      <p:italic r:id="rId42"/>
      <p:boldItalic r:id="rId43"/>
    </p:embeddedFont>
    <p:embeddedFont>
      <p:font typeface="Fira Sans Extra Condensed SemiBold" panose="020B0604020202020204" charset="0"/>
      <p:regular r:id="rId44"/>
      <p:bold r:id="rId45"/>
      <p:italic r:id="rId46"/>
      <p:boldItalic r:id="rId47"/>
    </p:embeddedFont>
    <p:embeddedFont>
      <p:font typeface="Quicksand" panose="020B0604020202020204" charset="0"/>
      <p:regular r:id="rId48"/>
      <p:bold r:id="rId49"/>
    </p:embeddedFont>
    <p:embeddedFont>
      <p:font typeface="Quicksand Medium" panose="020B0604020202020204" charset="0"/>
      <p:regular r:id="rId50"/>
      <p:bold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4355F2-F1B9-4EB6-8B7B-E17D4E446561}">
  <a:tblStyle styleId="{8E4355F2-F1B9-4EB6-8B7B-E17D4E4465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f053a51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f053a51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7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275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5811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844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22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777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76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610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930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15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759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939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503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311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72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412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18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842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98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106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16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893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1d1824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1d1824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257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c03ac8c684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c03ac8c684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068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19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516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9b015b6a0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9b015b6a0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693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12477" y="1508413"/>
            <a:ext cx="3693600" cy="1730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30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12477" y="3239088"/>
            <a:ext cx="3693600" cy="39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p:nvPr/>
        </p:nvSpPr>
        <p:spPr>
          <a:xfrm>
            <a:off x="2704672" y="928485"/>
            <a:ext cx="3739500" cy="3414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rot="-241879">
            <a:off x="4100750" y="809151"/>
            <a:ext cx="947344" cy="25264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3079672" y="3087581"/>
            <a:ext cx="2989500" cy="528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title" idx="2" hasCustomPrompt="1"/>
          </p:nvPr>
        </p:nvSpPr>
        <p:spPr>
          <a:xfrm>
            <a:off x="1986818" y="622075"/>
            <a:ext cx="1207200" cy="119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761988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60"/>
        <p:cNvGrpSpPr/>
        <p:nvPr/>
      </p:nvGrpSpPr>
      <p:grpSpPr>
        <a:xfrm>
          <a:off x="0" y="0"/>
          <a:ext cx="0" cy="0"/>
          <a:chOff x="0" y="0"/>
          <a:chExt cx="0" cy="0"/>
        </a:xfrm>
      </p:grpSpPr>
      <p:sp>
        <p:nvSpPr>
          <p:cNvPr id="361" name="Google Shape;361;p45"/>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lvl1pPr>
            <a:lvl2pPr lvl="1" rtl="0">
              <a:spcBef>
                <a:spcPts val="0"/>
              </a:spcBef>
              <a:spcAft>
                <a:spcPts val="0"/>
              </a:spcAft>
              <a:buSzPts val="2800"/>
              <a:buNone/>
              <a:defRPr>
                <a:latin typeface="Quicksand"/>
                <a:ea typeface="Quicksand"/>
                <a:cs typeface="Quicksand"/>
                <a:sym typeface="Quicksand"/>
              </a:defRPr>
            </a:lvl2pPr>
            <a:lvl3pPr lvl="2" rtl="0">
              <a:spcBef>
                <a:spcPts val="0"/>
              </a:spcBef>
              <a:spcAft>
                <a:spcPts val="0"/>
              </a:spcAft>
              <a:buSzPts val="2800"/>
              <a:buNone/>
              <a:defRPr>
                <a:latin typeface="Quicksand"/>
                <a:ea typeface="Quicksand"/>
                <a:cs typeface="Quicksand"/>
                <a:sym typeface="Quicksand"/>
              </a:defRPr>
            </a:lvl3pPr>
            <a:lvl4pPr lvl="3" rtl="0">
              <a:spcBef>
                <a:spcPts val="0"/>
              </a:spcBef>
              <a:spcAft>
                <a:spcPts val="0"/>
              </a:spcAft>
              <a:buSzPts val="2800"/>
              <a:buNone/>
              <a:defRPr>
                <a:latin typeface="Quicksand"/>
                <a:ea typeface="Quicksand"/>
                <a:cs typeface="Quicksand"/>
                <a:sym typeface="Quicksand"/>
              </a:defRPr>
            </a:lvl4pPr>
            <a:lvl5pPr lvl="4" rtl="0">
              <a:spcBef>
                <a:spcPts val="0"/>
              </a:spcBef>
              <a:spcAft>
                <a:spcPts val="0"/>
              </a:spcAft>
              <a:buSzPts val="2800"/>
              <a:buNone/>
              <a:defRPr>
                <a:latin typeface="Quicksand"/>
                <a:ea typeface="Quicksand"/>
                <a:cs typeface="Quicksand"/>
                <a:sym typeface="Quicksand"/>
              </a:defRPr>
            </a:lvl5pPr>
            <a:lvl6pPr lvl="5" rtl="0">
              <a:spcBef>
                <a:spcPts val="0"/>
              </a:spcBef>
              <a:spcAft>
                <a:spcPts val="0"/>
              </a:spcAft>
              <a:buSzPts val="2800"/>
              <a:buNone/>
              <a:defRPr>
                <a:latin typeface="Quicksand"/>
                <a:ea typeface="Quicksand"/>
                <a:cs typeface="Quicksand"/>
                <a:sym typeface="Quicksand"/>
              </a:defRPr>
            </a:lvl6pPr>
            <a:lvl7pPr lvl="6" rtl="0">
              <a:spcBef>
                <a:spcPts val="0"/>
              </a:spcBef>
              <a:spcAft>
                <a:spcPts val="0"/>
              </a:spcAft>
              <a:buSzPts val="2800"/>
              <a:buNone/>
              <a:defRPr>
                <a:latin typeface="Quicksand"/>
                <a:ea typeface="Quicksand"/>
                <a:cs typeface="Quicksand"/>
                <a:sym typeface="Quicksand"/>
              </a:defRPr>
            </a:lvl7pPr>
            <a:lvl8pPr lvl="7" rtl="0">
              <a:spcBef>
                <a:spcPts val="0"/>
              </a:spcBef>
              <a:spcAft>
                <a:spcPts val="0"/>
              </a:spcAft>
              <a:buSzPts val="2800"/>
              <a:buNone/>
              <a:defRPr>
                <a:latin typeface="Quicksand"/>
                <a:ea typeface="Quicksand"/>
                <a:cs typeface="Quicksand"/>
                <a:sym typeface="Quicksand"/>
              </a:defRPr>
            </a:lvl8pPr>
            <a:lvl9pPr lvl="8" rtl="0">
              <a:spcBef>
                <a:spcPts val="0"/>
              </a:spcBef>
              <a:spcAft>
                <a:spcPts val="0"/>
              </a:spcAft>
              <a:buSzPts val="2800"/>
              <a:buNone/>
              <a:defRPr>
                <a:latin typeface="Quicksand"/>
                <a:ea typeface="Quicksand"/>
                <a:cs typeface="Quicksand"/>
                <a:sym typeface="Quicksand"/>
              </a:defRPr>
            </a:lvl9pPr>
          </a:lstStyle>
          <a:p>
            <a:endParaRPr/>
          </a:p>
        </p:txBody>
      </p:sp>
      <p:sp>
        <p:nvSpPr>
          <p:cNvPr id="362" name="Google Shape;362;p45"/>
          <p:cNvSpPr/>
          <p:nvPr/>
        </p:nvSpPr>
        <p:spPr>
          <a:xfrm>
            <a:off x="6602000" y="-6450"/>
            <a:ext cx="2555750" cy="2904100"/>
          </a:xfrm>
          <a:custGeom>
            <a:avLst/>
            <a:gdLst/>
            <a:ahLst/>
            <a:cxnLst/>
            <a:rect l="l" t="t" r="r" b="b"/>
            <a:pathLst>
              <a:path w="102230" h="116164" extrusionOk="0">
                <a:moveTo>
                  <a:pt x="0" y="0"/>
                </a:moveTo>
                <a:cubicBezTo>
                  <a:pt x="3586" y="14324"/>
                  <a:pt x="20870" y="25740"/>
                  <a:pt x="35624" y="26330"/>
                </a:cubicBezTo>
                <a:cubicBezTo>
                  <a:pt x="46173" y="26752"/>
                  <a:pt x="58468" y="16922"/>
                  <a:pt x="67118" y="22975"/>
                </a:cubicBezTo>
                <a:cubicBezTo>
                  <a:pt x="69112" y="24370"/>
                  <a:pt x="68372" y="29371"/>
                  <a:pt x="66085" y="30203"/>
                </a:cubicBezTo>
                <a:cubicBezTo>
                  <a:pt x="62973" y="31335"/>
                  <a:pt x="54190" y="27741"/>
                  <a:pt x="57050" y="26072"/>
                </a:cubicBezTo>
                <a:cubicBezTo>
                  <a:pt x="62111" y="23119"/>
                  <a:pt x="71390" y="29058"/>
                  <a:pt x="72280" y="34849"/>
                </a:cubicBezTo>
                <a:cubicBezTo>
                  <a:pt x="74483" y="49175"/>
                  <a:pt x="65529" y="63505"/>
                  <a:pt x="66601" y="77959"/>
                </a:cubicBezTo>
                <a:cubicBezTo>
                  <a:pt x="67470" y="89670"/>
                  <a:pt x="72978" y="103488"/>
                  <a:pt x="83381" y="108936"/>
                </a:cubicBezTo>
                <a:cubicBezTo>
                  <a:pt x="89270" y="112020"/>
                  <a:pt x="104069" y="109858"/>
                  <a:pt x="101967" y="116164"/>
                </a:cubicBezTo>
              </a:path>
            </a:pathLst>
          </a:custGeom>
          <a:noFill/>
          <a:ln w="19050" cap="flat" cmpd="sng">
            <a:solidFill>
              <a:schemeClr val="accent6"/>
            </a:solidFill>
            <a:prstDash val="dot"/>
            <a:round/>
            <a:headEnd type="none" w="med" len="med"/>
            <a:tailEnd type="none" w="med" len="med"/>
          </a:ln>
        </p:spPr>
      </p:sp>
      <p:sp>
        <p:nvSpPr>
          <p:cNvPr id="363" name="Google Shape;363;p45"/>
          <p:cNvSpPr/>
          <p:nvPr/>
        </p:nvSpPr>
        <p:spPr>
          <a:xfrm>
            <a:off x="-12900" y="19350"/>
            <a:ext cx="2594325" cy="1768825"/>
          </a:xfrm>
          <a:custGeom>
            <a:avLst/>
            <a:gdLst/>
            <a:ahLst/>
            <a:cxnLst/>
            <a:rect l="l" t="t" r="r" b="b"/>
            <a:pathLst>
              <a:path w="103773" h="70753" extrusionOk="0">
                <a:moveTo>
                  <a:pt x="103773" y="0"/>
                </a:moveTo>
                <a:cubicBezTo>
                  <a:pt x="102564" y="7860"/>
                  <a:pt x="96946" y="15805"/>
                  <a:pt x="89833" y="19361"/>
                </a:cubicBezTo>
                <a:cubicBezTo>
                  <a:pt x="84210" y="22172"/>
                  <a:pt x="77180" y="21229"/>
                  <a:pt x="70989" y="20136"/>
                </a:cubicBezTo>
                <a:cubicBezTo>
                  <a:pt x="66298" y="19308"/>
                  <a:pt x="56531" y="19881"/>
                  <a:pt x="57566" y="15231"/>
                </a:cubicBezTo>
                <a:cubicBezTo>
                  <a:pt x="58282" y="12012"/>
                  <a:pt x="65043" y="14190"/>
                  <a:pt x="67375" y="16522"/>
                </a:cubicBezTo>
                <a:cubicBezTo>
                  <a:pt x="70258" y="19405"/>
                  <a:pt x="71807" y="25771"/>
                  <a:pt x="68924" y="28654"/>
                </a:cubicBezTo>
                <a:cubicBezTo>
                  <a:pt x="60051" y="37527"/>
                  <a:pt x="42646" y="28367"/>
                  <a:pt x="31751" y="34592"/>
                </a:cubicBezTo>
                <a:cubicBezTo>
                  <a:pt x="27312" y="37128"/>
                  <a:pt x="27868" y="45150"/>
                  <a:pt x="29944" y="49822"/>
                </a:cubicBezTo>
                <a:cubicBezTo>
                  <a:pt x="31911" y="54249"/>
                  <a:pt x="37537" y="59473"/>
                  <a:pt x="34849" y="63504"/>
                </a:cubicBezTo>
                <a:cubicBezTo>
                  <a:pt x="28404" y="73169"/>
                  <a:pt x="6444" y="73169"/>
                  <a:pt x="0" y="63504"/>
                </a:cubicBezTo>
              </a:path>
            </a:pathLst>
          </a:custGeom>
          <a:noFill/>
          <a:ln w="19050" cap="flat" cmpd="sng">
            <a:solidFill>
              <a:schemeClr val="accent6"/>
            </a:solidFill>
            <a:prstDash val="dot"/>
            <a:round/>
            <a:headEnd type="none" w="med" len="med"/>
            <a:tailEnd type="none" w="med" len="med"/>
          </a:ln>
        </p:spPr>
      </p:sp>
    </p:spTree>
    <p:extLst>
      <p:ext uri="{BB962C8B-B14F-4D97-AF65-F5344CB8AC3E}">
        <p14:creationId xmlns:p14="http://schemas.microsoft.com/office/powerpoint/2010/main" val="2087191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lvl1pPr lvl="0" algn="ctr">
              <a:spcBef>
                <a:spcPts val="0"/>
              </a:spcBef>
              <a:spcAft>
                <a:spcPts val="0"/>
              </a:spcAft>
              <a:buSzPts val="2800"/>
              <a:buNone/>
              <a:defRPr sz="2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41.jpe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1.png"/><Relationship Id="rId7"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3.jpg"/><Relationship Id="rId5" Type="http://schemas.openxmlformats.org/officeDocument/2006/relationships/image" Target="../media/image42.jpg"/><Relationship Id="rId10" Type="http://schemas.openxmlformats.org/officeDocument/2006/relationships/image" Target="../media/image47.png"/><Relationship Id="rId4" Type="http://schemas.openxmlformats.org/officeDocument/2006/relationships/image" Target="../media/image5.png"/><Relationship Id="rId9" Type="http://schemas.openxmlformats.org/officeDocument/2006/relationships/image" Target="../media/image4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50.jpg"/><Relationship Id="rId7" Type="http://schemas.openxmlformats.org/officeDocument/2006/relationships/image" Target="../media/image42.jp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812477" y="1508413"/>
            <a:ext cx="3693600" cy="173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4000" dirty="0"/>
              <a:t>Visually similar pictures recommender</a:t>
            </a:r>
            <a:endParaRPr sz="4000" dirty="0"/>
          </a:p>
        </p:txBody>
      </p:sp>
      <p:sp>
        <p:nvSpPr>
          <p:cNvPr id="59" name="Google Shape;59;p15"/>
          <p:cNvSpPr txBox="1">
            <a:spLocks noGrp="1"/>
          </p:cNvSpPr>
          <p:nvPr>
            <p:ph type="subTitle" idx="1"/>
          </p:nvPr>
        </p:nvSpPr>
        <p:spPr>
          <a:xfrm>
            <a:off x="812477" y="3239088"/>
            <a:ext cx="3693600" cy="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t>“What if you could choose your next destination based on pictures you like?”</a:t>
            </a:r>
            <a:endParaRPr sz="1400" dirty="0"/>
          </a:p>
        </p:txBody>
      </p:sp>
      <p:sp>
        <p:nvSpPr>
          <p:cNvPr id="60" name="Google Shape;60;p15"/>
          <p:cNvSpPr/>
          <p:nvPr/>
        </p:nvSpPr>
        <p:spPr>
          <a:xfrm>
            <a:off x="4335955" y="1869213"/>
            <a:ext cx="678594" cy="345616"/>
          </a:xfrm>
          <a:custGeom>
            <a:avLst/>
            <a:gdLst/>
            <a:ahLst/>
            <a:cxnLst/>
            <a:rect l="l" t="t" r="r" b="b"/>
            <a:pathLst>
              <a:path w="22444" h="11431" extrusionOk="0">
                <a:moveTo>
                  <a:pt x="3167" y="5977"/>
                </a:moveTo>
                <a:cubicBezTo>
                  <a:pt x="3131" y="5775"/>
                  <a:pt x="3120" y="5644"/>
                  <a:pt x="3096" y="5525"/>
                </a:cubicBezTo>
                <a:cubicBezTo>
                  <a:pt x="2989" y="5036"/>
                  <a:pt x="3155" y="4620"/>
                  <a:pt x="3477" y="4310"/>
                </a:cubicBezTo>
                <a:cubicBezTo>
                  <a:pt x="3703" y="4084"/>
                  <a:pt x="4024" y="3953"/>
                  <a:pt x="4370" y="3917"/>
                </a:cubicBezTo>
                <a:cubicBezTo>
                  <a:pt x="4715" y="3893"/>
                  <a:pt x="5025" y="3965"/>
                  <a:pt x="5298" y="4167"/>
                </a:cubicBezTo>
                <a:cubicBezTo>
                  <a:pt x="5382" y="4239"/>
                  <a:pt x="5489" y="4298"/>
                  <a:pt x="5608" y="4382"/>
                </a:cubicBezTo>
                <a:cubicBezTo>
                  <a:pt x="5667" y="4274"/>
                  <a:pt x="5739" y="4203"/>
                  <a:pt x="5775" y="4108"/>
                </a:cubicBezTo>
                <a:cubicBezTo>
                  <a:pt x="5846" y="3917"/>
                  <a:pt x="5918" y="3727"/>
                  <a:pt x="5977" y="3524"/>
                </a:cubicBezTo>
                <a:cubicBezTo>
                  <a:pt x="6144" y="2893"/>
                  <a:pt x="6572" y="2417"/>
                  <a:pt x="6906" y="1858"/>
                </a:cubicBezTo>
                <a:cubicBezTo>
                  <a:pt x="7037" y="1619"/>
                  <a:pt x="7263" y="1429"/>
                  <a:pt x="7465" y="1262"/>
                </a:cubicBezTo>
                <a:cubicBezTo>
                  <a:pt x="8013" y="869"/>
                  <a:pt x="8549" y="405"/>
                  <a:pt x="9227" y="226"/>
                </a:cubicBezTo>
                <a:cubicBezTo>
                  <a:pt x="9466" y="167"/>
                  <a:pt x="9704" y="119"/>
                  <a:pt x="9942" y="95"/>
                </a:cubicBezTo>
                <a:cubicBezTo>
                  <a:pt x="10097" y="72"/>
                  <a:pt x="10275" y="36"/>
                  <a:pt x="10442" y="36"/>
                </a:cubicBezTo>
                <a:cubicBezTo>
                  <a:pt x="10811" y="24"/>
                  <a:pt x="11192" y="83"/>
                  <a:pt x="11561" y="0"/>
                </a:cubicBezTo>
                <a:cubicBezTo>
                  <a:pt x="12275" y="155"/>
                  <a:pt x="12942" y="441"/>
                  <a:pt x="13526" y="881"/>
                </a:cubicBezTo>
                <a:cubicBezTo>
                  <a:pt x="13871" y="1155"/>
                  <a:pt x="14169" y="1465"/>
                  <a:pt x="14430" y="1786"/>
                </a:cubicBezTo>
                <a:cubicBezTo>
                  <a:pt x="14716" y="2119"/>
                  <a:pt x="14859" y="2536"/>
                  <a:pt x="14883" y="2965"/>
                </a:cubicBezTo>
                <a:cubicBezTo>
                  <a:pt x="14895" y="3203"/>
                  <a:pt x="14883" y="3441"/>
                  <a:pt x="14883" y="3691"/>
                </a:cubicBezTo>
                <a:lnTo>
                  <a:pt x="14883" y="4227"/>
                </a:lnTo>
                <a:cubicBezTo>
                  <a:pt x="15038" y="4274"/>
                  <a:pt x="15192" y="4203"/>
                  <a:pt x="15323" y="4203"/>
                </a:cubicBezTo>
                <a:cubicBezTo>
                  <a:pt x="15657" y="4191"/>
                  <a:pt x="15978" y="4144"/>
                  <a:pt x="16312" y="4144"/>
                </a:cubicBezTo>
                <a:cubicBezTo>
                  <a:pt x="17050" y="4155"/>
                  <a:pt x="17633" y="4632"/>
                  <a:pt x="17752" y="5358"/>
                </a:cubicBezTo>
                <a:cubicBezTo>
                  <a:pt x="17776" y="5525"/>
                  <a:pt x="17740" y="5691"/>
                  <a:pt x="17717" y="5870"/>
                </a:cubicBezTo>
                <a:cubicBezTo>
                  <a:pt x="18514" y="6072"/>
                  <a:pt x="19133" y="6489"/>
                  <a:pt x="19312" y="7346"/>
                </a:cubicBezTo>
                <a:cubicBezTo>
                  <a:pt x="19669" y="7430"/>
                  <a:pt x="20015" y="7489"/>
                  <a:pt x="20336" y="7596"/>
                </a:cubicBezTo>
                <a:cubicBezTo>
                  <a:pt x="20800" y="7739"/>
                  <a:pt x="21265" y="7906"/>
                  <a:pt x="21634" y="8215"/>
                </a:cubicBezTo>
                <a:cubicBezTo>
                  <a:pt x="21943" y="8465"/>
                  <a:pt x="22170" y="8799"/>
                  <a:pt x="22277" y="9180"/>
                </a:cubicBezTo>
                <a:cubicBezTo>
                  <a:pt x="22443" y="9823"/>
                  <a:pt x="22420" y="9823"/>
                  <a:pt x="22098" y="10597"/>
                </a:cubicBezTo>
                <a:cubicBezTo>
                  <a:pt x="21884" y="10716"/>
                  <a:pt x="21705" y="10835"/>
                  <a:pt x="21503" y="10942"/>
                </a:cubicBezTo>
                <a:cubicBezTo>
                  <a:pt x="21396" y="11002"/>
                  <a:pt x="21277" y="11037"/>
                  <a:pt x="21158" y="11073"/>
                </a:cubicBezTo>
                <a:cubicBezTo>
                  <a:pt x="20669" y="11240"/>
                  <a:pt x="20157" y="11323"/>
                  <a:pt x="19657" y="11382"/>
                </a:cubicBezTo>
                <a:cubicBezTo>
                  <a:pt x="19288" y="11430"/>
                  <a:pt x="18907" y="11371"/>
                  <a:pt x="18526" y="11359"/>
                </a:cubicBezTo>
                <a:cubicBezTo>
                  <a:pt x="18038" y="11347"/>
                  <a:pt x="17526" y="11335"/>
                  <a:pt x="17038" y="11347"/>
                </a:cubicBezTo>
                <a:cubicBezTo>
                  <a:pt x="16514" y="11359"/>
                  <a:pt x="16014" y="11430"/>
                  <a:pt x="15490" y="11347"/>
                </a:cubicBezTo>
                <a:cubicBezTo>
                  <a:pt x="15121" y="11287"/>
                  <a:pt x="14728" y="11299"/>
                  <a:pt x="14359" y="11287"/>
                </a:cubicBezTo>
                <a:cubicBezTo>
                  <a:pt x="14228" y="11287"/>
                  <a:pt x="14073" y="11263"/>
                  <a:pt x="13942" y="11252"/>
                </a:cubicBezTo>
                <a:cubicBezTo>
                  <a:pt x="13752" y="11240"/>
                  <a:pt x="13549" y="11216"/>
                  <a:pt x="13371" y="11228"/>
                </a:cubicBezTo>
                <a:cubicBezTo>
                  <a:pt x="12930" y="11287"/>
                  <a:pt x="12478" y="11252"/>
                  <a:pt x="12037" y="11216"/>
                </a:cubicBezTo>
                <a:cubicBezTo>
                  <a:pt x="11609" y="11168"/>
                  <a:pt x="11168" y="11168"/>
                  <a:pt x="10740" y="11180"/>
                </a:cubicBezTo>
                <a:cubicBezTo>
                  <a:pt x="10180" y="11192"/>
                  <a:pt x="9608" y="11109"/>
                  <a:pt x="9049" y="11061"/>
                </a:cubicBezTo>
                <a:cubicBezTo>
                  <a:pt x="8727" y="11049"/>
                  <a:pt x="8430" y="10990"/>
                  <a:pt x="8120" y="10930"/>
                </a:cubicBezTo>
                <a:cubicBezTo>
                  <a:pt x="7108" y="10740"/>
                  <a:pt x="6084" y="10621"/>
                  <a:pt x="5060" y="10501"/>
                </a:cubicBezTo>
                <a:cubicBezTo>
                  <a:pt x="4203" y="10394"/>
                  <a:pt x="3346" y="10287"/>
                  <a:pt x="2500" y="10168"/>
                </a:cubicBezTo>
                <a:cubicBezTo>
                  <a:pt x="1727" y="10049"/>
                  <a:pt x="1072" y="9704"/>
                  <a:pt x="536" y="9144"/>
                </a:cubicBezTo>
                <a:cubicBezTo>
                  <a:pt x="453" y="9073"/>
                  <a:pt x="393" y="8977"/>
                  <a:pt x="322" y="8918"/>
                </a:cubicBezTo>
                <a:cubicBezTo>
                  <a:pt x="191" y="8811"/>
                  <a:pt x="155" y="8680"/>
                  <a:pt x="119" y="8513"/>
                </a:cubicBezTo>
                <a:cubicBezTo>
                  <a:pt x="36" y="8215"/>
                  <a:pt x="0" y="7954"/>
                  <a:pt x="179" y="7680"/>
                </a:cubicBezTo>
                <a:lnTo>
                  <a:pt x="214" y="7596"/>
                </a:lnTo>
                <a:cubicBezTo>
                  <a:pt x="333" y="6882"/>
                  <a:pt x="845" y="6525"/>
                  <a:pt x="1453" y="6275"/>
                </a:cubicBezTo>
                <a:cubicBezTo>
                  <a:pt x="1667" y="6179"/>
                  <a:pt x="1846" y="6060"/>
                  <a:pt x="2084" y="6060"/>
                </a:cubicBezTo>
                <a:cubicBezTo>
                  <a:pt x="2238" y="6060"/>
                  <a:pt x="2417" y="5989"/>
                  <a:pt x="2584" y="5989"/>
                </a:cubicBezTo>
                <a:cubicBezTo>
                  <a:pt x="2798" y="5918"/>
                  <a:pt x="2941" y="5941"/>
                  <a:pt x="3167" y="5977"/>
                </a:cubicBezTo>
                <a:close/>
                <a:moveTo>
                  <a:pt x="18431" y="8275"/>
                </a:moveTo>
                <a:cubicBezTo>
                  <a:pt x="18419" y="8108"/>
                  <a:pt x="18431" y="7977"/>
                  <a:pt x="18514" y="7858"/>
                </a:cubicBezTo>
                <a:cubicBezTo>
                  <a:pt x="18574" y="7763"/>
                  <a:pt x="18610" y="7644"/>
                  <a:pt x="18657" y="7537"/>
                </a:cubicBezTo>
                <a:cubicBezTo>
                  <a:pt x="18752" y="7346"/>
                  <a:pt x="18705" y="7180"/>
                  <a:pt x="18598" y="7001"/>
                </a:cubicBezTo>
                <a:cubicBezTo>
                  <a:pt x="18348" y="6572"/>
                  <a:pt x="17979" y="6382"/>
                  <a:pt x="17467" y="6489"/>
                </a:cubicBezTo>
                <a:cubicBezTo>
                  <a:pt x="17359" y="6513"/>
                  <a:pt x="17264" y="6537"/>
                  <a:pt x="17157" y="6537"/>
                </a:cubicBezTo>
                <a:cubicBezTo>
                  <a:pt x="16919" y="6549"/>
                  <a:pt x="16800" y="6370"/>
                  <a:pt x="16919" y="6168"/>
                </a:cubicBezTo>
                <a:cubicBezTo>
                  <a:pt x="16931" y="6132"/>
                  <a:pt x="16943" y="6108"/>
                  <a:pt x="16978" y="6072"/>
                </a:cubicBezTo>
                <a:cubicBezTo>
                  <a:pt x="17133" y="5906"/>
                  <a:pt x="17157" y="5727"/>
                  <a:pt x="17157" y="5513"/>
                </a:cubicBezTo>
                <a:cubicBezTo>
                  <a:pt x="17157" y="5084"/>
                  <a:pt x="16978" y="4786"/>
                  <a:pt x="16574" y="4644"/>
                </a:cubicBezTo>
                <a:cubicBezTo>
                  <a:pt x="16205" y="4525"/>
                  <a:pt x="15824" y="4513"/>
                  <a:pt x="15443" y="4584"/>
                </a:cubicBezTo>
                <a:cubicBezTo>
                  <a:pt x="15133" y="4644"/>
                  <a:pt x="14800" y="4715"/>
                  <a:pt x="14609" y="5048"/>
                </a:cubicBezTo>
                <a:cubicBezTo>
                  <a:pt x="14573" y="5096"/>
                  <a:pt x="14538" y="5108"/>
                  <a:pt x="14490" y="5144"/>
                </a:cubicBezTo>
                <a:cubicBezTo>
                  <a:pt x="14430" y="5179"/>
                  <a:pt x="14300" y="5144"/>
                  <a:pt x="14264" y="5060"/>
                </a:cubicBezTo>
                <a:cubicBezTo>
                  <a:pt x="14252" y="4989"/>
                  <a:pt x="14216" y="4906"/>
                  <a:pt x="14240" y="4810"/>
                </a:cubicBezTo>
                <a:cubicBezTo>
                  <a:pt x="14323" y="4322"/>
                  <a:pt x="14383" y="3834"/>
                  <a:pt x="14335" y="3334"/>
                </a:cubicBezTo>
                <a:cubicBezTo>
                  <a:pt x="14276" y="2727"/>
                  <a:pt x="14121" y="2191"/>
                  <a:pt x="13657" y="1774"/>
                </a:cubicBezTo>
                <a:cubicBezTo>
                  <a:pt x="13383" y="1536"/>
                  <a:pt x="13109" y="1310"/>
                  <a:pt x="12787" y="1119"/>
                </a:cubicBezTo>
                <a:cubicBezTo>
                  <a:pt x="11942" y="595"/>
                  <a:pt x="11025" y="500"/>
                  <a:pt x="10049" y="655"/>
                </a:cubicBezTo>
                <a:cubicBezTo>
                  <a:pt x="9573" y="738"/>
                  <a:pt x="9132" y="941"/>
                  <a:pt x="8680" y="1096"/>
                </a:cubicBezTo>
                <a:cubicBezTo>
                  <a:pt x="8382" y="1191"/>
                  <a:pt x="8132" y="1357"/>
                  <a:pt x="7942" y="1631"/>
                </a:cubicBezTo>
                <a:cubicBezTo>
                  <a:pt x="7870" y="1750"/>
                  <a:pt x="7763" y="1834"/>
                  <a:pt x="7656" y="1929"/>
                </a:cubicBezTo>
                <a:cubicBezTo>
                  <a:pt x="7061" y="2441"/>
                  <a:pt x="6703" y="3131"/>
                  <a:pt x="6358" y="3834"/>
                </a:cubicBezTo>
                <a:cubicBezTo>
                  <a:pt x="6299" y="3953"/>
                  <a:pt x="6227" y="4084"/>
                  <a:pt x="6203" y="4203"/>
                </a:cubicBezTo>
                <a:cubicBezTo>
                  <a:pt x="6096" y="4560"/>
                  <a:pt x="6001" y="4929"/>
                  <a:pt x="5918" y="5287"/>
                </a:cubicBezTo>
                <a:cubicBezTo>
                  <a:pt x="5870" y="5417"/>
                  <a:pt x="5798" y="5525"/>
                  <a:pt x="5608" y="5513"/>
                </a:cubicBezTo>
                <a:cubicBezTo>
                  <a:pt x="5548" y="5382"/>
                  <a:pt x="5489" y="5227"/>
                  <a:pt x="5429" y="5096"/>
                </a:cubicBezTo>
                <a:cubicBezTo>
                  <a:pt x="5144" y="4465"/>
                  <a:pt x="4798" y="4322"/>
                  <a:pt x="4143" y="4501"/>
                </a:cubicBezTo>
                <a:cubicBezTo>
                  <a:pt x="3822" y="4584"/>
                  <a:pt x="3643" y="4822"/>
                  <a:pt x="3608" y="5167"/>
                </a:cubicBezTo>
                <a:cubicBezTo>
                  <a:pt x="3584" y="5465"/>
                  <a:pt x="3655" y="5751"/>
                  <a:pt x="3762" y="6037"/>
                </a:cubicBezTo>
                <a:cubicBezTo>
                  <a:pt x="3834" y="6239"/>
                  <a:pt x="3917" y="6453"/>
                  <a:pt x="4013" y="6656"/>
                </a:cubicBezTo>
                <a:cubicBezTo>
                  <a:pt x="4060" y="6763"/>
                  <a:pt x="4024" y="6870"/>
                  <a:pt x="3953" y="6941"/>
                </a:cubicBezTo>
                <a:cubicBezTo>
                  <a:pt x="3858" y="7013"/>
                  <a:pt x="3715" y="7049"/>
                  <a:pt x="3608" y="6989"/>
                </a:cubicBezTo>
                <a:cubicBezTo>
                  <a:pt x="3584" y="6965"/>
                  <a:pt x="3548" y="6953"/>
                  <a:pt x="3536" y="6930"/>
                </a:cubicBezTo>
                <a:cubicBezTo>
                  <a:pt x="3262" y="6572"/>
                  <a:pt x="2834" y="6489"/>
                  <a:pt x="2465" y="6358"/>
                </a:cubicBezTo>
                <a:cubicBezTo>
                  <a:pt x="2155" y="6239"/>
                  <a:pt x="1834" y="6299"/>
                  <a:pt x="1572" y="6489"/>
                </a:cubicBezTo>
                <a:cubicBezTo>
                  <a:pt x="1215" y="6751"/>
                  <a:pt x="917" y="7061"/>
                  <a:pt x="738" y="7465"/>
                </a:cubicBezTo>
                <a:cubicBezTo>
                  <a:pt x="512" y="7954"/>
                  <a:pt x="667" y="8370"/>
                  <a:pt x="1119" y="8632"/>
                </a:cubicBezTo>
                <a:cubicBezTo>
                  <a:pt x="1322" y="8751"/>
                  <a:pt x="1500" y="8870"/>
                  <a:pt x="1500" y="9144"/>
                </a:cubicBezTo>
                <a:cubicBezTo>
                  <a:pt x="1500" y="9168"/>
                  <a:pt x="1536" y="9227"/>
                  <a:pt x="1572" y="9251"/>
                </a:cubicBezTo>
                <a:cubicBezTo>
                  <a:pt x="1679" y="9299"/>
                  <a:pt x="1774" y="9370"/>
                  <a:pt x="1893" y="9394"/>
                </a:cubicBezTo>
                <a:cubicBezTo>
                  <a:pt x="2703" y="9644"/>
                  <a:pt x="3536" y="9787"/>
                  <a:pt x="4382" y="9811"/>
                </a:cubicBezTo>
                <a:cubicBezTo>
                  <a:pt x="4775" y="9823"/>
                  <a:pt x="5132" y="9906"/>
                  <a:pt x="5501" y="9966"/>
                </a:cubicBezTo>
                <a:cubicBezTo>
                  <a:pt x="6048" y="10037"/>
                  <a:pt x="6584" y="10168"/>
                  <a:pt x="7120" y="10240"/>
                </a:cubicBezTo>
                <a:cubicBezTo>
                  <a:pt x="7596" y="10323"/>
                  <a:pt x="8073" y="10347"/>
                  <a:pt x="8549" y="10418"/>
                </a:cubicBezTo>
                <a:cubicBezTo>
                  <a:pt x="9204" y="10513"/>
                  <a:pt x="9847" y="10573"/>
                  <a:pt x="10501" y="10585"/>
                </a:cubicBezTo>
                <a:cubicBezTo>
                  <a:pt x="10823" y="10585"/>
                  <a:pt x="11156" y="10644"/>
                  <a:pt x="11466" y="10644"/>
                </a:cubicBezTo>
                <a:cubicBezTo>
                  <a:pt x="12192" y="10656"/>
                  <a:pt x="12906" y="10668"/>
                  <a:pt x="13645" y="10692"/>
                </a:cubicBezTo>
                <a:cubicBezTo>
                  <a:pt x="14026" y="10704"/>
                  <a:pt x="14430" y="10597"/>
                  <a:pt x="14811" y="10740"/>
                </a:cubicBezTo>
                <a:cubicBezTo>
                  <a:pt x="14895" y="10763"/>
                  <a:pt x="14978" y="10716"/>
                  <a:pt x="15073" y="10716"/>
                </a:cubicBezTo>
                <a:cubicBezTo>
                  <a:pt x="15157" y="10716"/>
                  <a:pt x="15252" y="10704"/>
                  <a:pt x="15323" y="10716"/>
                </a:cubicBezTo>
                <a:cubicBezTo>
                  <a:pt x="15764" y="10835"/>
                  <a:pt x="16216" y="10775"/>
                  <a:pt x="16657" y="10751"/>
                </a:cubicBezTo>
                <a:cubicBezTo>
                  <a:pt x="16978" y="10716"/>
                  <a:pt x="17276" y="10763"/>
                  <a:pt x="17586" y="10775"/>
                </a:cubicBezTo>
                <a:cubicBezTo>
                  <a:pt x="17717" y="10787"/>
                  <a:pt x="17848" y="10811"/>
                  <a:pt x="17990" y="10811"/>
                </a:cubicBezTo>
                <a:cubicBezTo>
                  <a:pt x="18467" y="10811"/>
                  <a:pt x="18955" y="10823"/>
                  <a:pt x="19431" y="10811"/>
                </a:cubicBezTo>
                <a:cubicBezTo>
                  <a:pt x="19657" y="10811"/>
                  <a:pt x="19872" y="10823"/>
                  <a:pt x="20086" y="10704"/>
                </a:cubicBezTo>
                <a:cubicBezTo>
                  <a:pt x="20205" y="10632"/>
                  <a:pt x="20348" y="10597"/>
                  <a:pt x="20491" y="10597"/>
                </a:cubicBezTo>
                <a:cubicBezTo>
                  <a:pt x="20634" y="10597"/>
                  <a:pt x="20753" y="10537"/>
                  <a:pt x="20872" y="10466"/>
                </a:cubicBezTo>
                <a:cubicBezTo>
                  <a:pt x="21003" y="10394"/>
                  <a:pt x="21158" y="10335"/>
                  <a:pt x="21288" y="10263"/>
                </a:cubicBezTo>
                <a:cubicBezTo>
                  <a:pt x="21503" y="10168"/>
                  <a:pt x="21646" y="10001"/>
                  <a:pt x="21622" y="9787"/>
                </a:cubicBezTo>
                <a:cubicBezTo>
                  <a:pt x="21574" y="9216"/>
                  <a:pt x="21419" y="8680"/>
                  <a:pt x="20907" y="8370"/>
                </a:cubicBezTo>
                <a:cubicBezTo>
                  <a:pt x="20622" y="8204"/>
                  <a:pt x="20336" y="8025"/>
                  <a:pt x="20026" y="7942"/>
                </a:cubicBezTo>
                <a:cubicBezTo>
                  <a:pt x="19776" y="7858"/>
                  <a:pt x="19514" y="7823"/>
                  <a:pt x="19276" y="7858"/>
                </a:cubicBezTo>
                <a:cubicBezTo>
                  <a:pt x="18776" y="8382"/>
                  <a:pt x="18824" y="8335"/>
                  <a:pt x="18431" y="827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859526" y="2077120"/>
            <a:ext cx="520913" cy="250814"/>
          </a:xfrm>
          <a:custGeom>
            <a:avLst/>
            <a:gdLst/>
            <a:ahLst/>
            <a:cxnLst/>
            <a:rect l="l" t="t" r="r" b="b"/>
            <a:pathLst>
              <a:path w="26362" h="12693" extrusionOk="0">
                <a:moveTo>
                  <a:pt x="20039" y="6811"/>
                </a:moveTo>
                <a:cubicBezTo>
                  <a:pt x="20456" y="6835"/>
                  <a:pt x="20849" y="6847"/>
                  <a:pt x="21253" y="6859"/>
                </a:cubicBezTo>
                <a:cubicBezTo>
                  <a:pt x="21956" y="6894"/>
                  <a:pt x="22492" y="7251"/>
                  <a:pt x="22968" y="7728"/>
                </a:cubicBezTo>
                <a:cubicBezTo>
                  <a:pt x="23313" y="8061"/>
                  <a:pt x="23408" y="8502"/>
                  <a:pt x="23397" y="8978"/>
                </a:cubicBezTo>
                <a:cubicBezTo>
                  <a:pt x="23825" y="9192"/>
                  <a:pt x="24230" y="9430"/>
                  <a:pt x="24659" y="9633"/>
                </a:cubicBezTo>
                <a:cubicBezTo>
                  <a:pt x="25171" y="9847"/>
                  <a:pt x="25587" y="10192"/>
                  <a:pt x="25956" y="10597"/>
                </a:cubicBezTo>
                <a:cubicBezTo>
                  <a:pt x="26361" y="11014"/>
                  <a:pt x="26326" y="11561"/>
                  <a:pt x="25897" y="11966"/>
                </a:cubicBezTo>
                <a:cubicBezTo>
                  <a:pt x="25671" y="12169"/>
                  <a:pt x="25421" y="12312"/>
                  <a:pt x="25123" y="12347"/>
                </a:cubicBezTo>
                <a:cubicBezTo>
                  <a:pt x="24325" y="12454"/>
                  <a:pt x="23516" y="12550"/>
                  <a:pt x="22694" y="12550"/>
                </a:cubicBezTo>
                <a:cubicBezTo>
                  <a:pt x="22087" y="12562"/>
                  <a:pt x="21480" y="12574"/>
                  <a:pt x="20872" y="12621"/>
                </a:cubicBezTo>
                <a:cubicBezTo>
                  <a:pt x="20015" y="12693"/>
                  <a:pt x="19158" y="12669"/>
                  <a:pt x="18313" y="12574"/>
                </a:cubicBezTo>
                <a:cubicBezTo>
                  <a:pt x="17693" y="12514"/>
                  <a:pt x="17098" y="12478"/>
                  <a:pt x="16479" y="12550"/>
                </a:cubicBezTo>
                <a:cubicBezTo>
                  <a:pt x="16027" y="12585"/>
                  <a:pt x="15574" y="12550"/>
                  <a:pt x="15122" y="12514"/>
                </a:cubicBezTo>
                <a:cubicBezTo>
                  <a:pt x="14288" y="12466"/>
                  <a:pt x="13455" y="12490"/>
                  <a:pt x="12633" y="12371"/>
                </a:cubicBezTo>
                <a:cubicBezTo>
                  <a:pt x="11419" y="12193"/>
                  <a:pt x="10193" y="12347"/>
                  <a:pt x="8978" y="12347"/>
                </a:cubicBezTo>
                <a:cubicBezTo>
                  <a:pt x="7871" y="12347"/>
                  <a:pt x="6764" y="12454"/>
                  <a:pt x="5656" y="12502"/>
                </a:cubicBezTo>
                <a:cubicBezTo>
                  <a:pt x="5251" y="12514"/>
                  <a:pt x="4835" y="12478"/>
                  <a:pt x="4442" y="12466"/>
                </a:cubicBezTo>
                <a:cubicBezTo>
                  <a:pt x="4144" y="12454"/>
                  <a:pt x="3858" y="12443"/>
                  <a:pt x="3561" y="12431"/>
                </a:cubicBezTo>
                <a:cubicBezTo>
                  <a:pt x="3442" y="12431"/>
                  <a:pt x="3335" y="12431"/>
                  <a:pt x="3215" y="12395"/>
                </a:cubicBezTo>
                <a:cubicBezTo>
                  <a:pt x="2561" y="12228"/>
                  <a:pt x="1918" y="12038"/>
                  <a:pt x="1299" y="11776"/>
                </a:cubicBezTo>
                <a:cubicBezTo>
                  <a:pt x="1049" y="11669"/>
                  <a:pt x="822" y="11442"/>
                  <a:pt x="608" y="11240"/>
                </a:cubicBezTo>
                <a:cubicBezTo>
                  <a:pt x="453" y="11073"/>
                  <a:pt x="346" y="10883"/>
                  <a:pt x="191" y="10692"/>
                </a:cubicBezTo>
                <a:cubicBezTo>
                  <a:pt x="60" y="10538"/>
                  <a:pt x="1" y="10347"/>
                  <a:pt x="1" y="10133"/>
                </a:cubicBezTo>
                <a:cubicBezTo>
                  <a:pt x="13" y="9787"/>
                  <a:pt x="13" y="9442"/>
                  <a:pt x="37" y="9121"/>
                </a:cubicBezTo>
                <a:cubicBezTo>
                  <a:pt x="37" y="9061"/>
                  <a:pt x="37" y="8966"/>
                  <a:pt x="60" y="8930"/>
                </a:cubicBezTo>
                <a:cubicBezTo>
                  <a:pt x="358" y="8454"/>
                  <a:pt x="537" y="7894"/>
                  <a:pt x="1049" y="7573"/>
                </a:cubicBezTo>
                <a:cubicBezTo>
                  <a:pt x="1668" y="7168"/>
                  <a:pt x="1942" y="7037"/>
                  <a:pt x="2573" y="6906"/>
                </a:cubicBezTo>
                <a:cubicBezTo>
                  <a:pt x="2680" y="6870"/>
                  <a:pt x="2799" y="6882"/>
                  <a:pt x="2918" y="6882"/>
                </a:cubicBezTo>
                <a:cubicBezTo>
                  <a:pt x="3275" y="6906"/>
                  <a:pt x="3644" y="6918"/>
                  <a:pt x="4001" y="6930"/>
                </a:cubicBezTo>
                <a:cubicBezTo>
                  <a:pt x="4228" y="6942"/>
                  <a:pt x="4466" y="6942"/>
                  <a:pt x="4692" y="6978"/>
                </a:cubicBezTo>
                <a:cubicBezTo>
                  <a:pt x="4918" y="7025"/>
                  <a:pt x="5120" y="7097"/>
                  <a:pt x="5371" y="7168"/>
                </a:cubicBezTo>
                <a:cubicBezTo>
                  <a:pt x="5371" y="7061"/>
                  <a:pt x="5394" y="6990"/>
                  <a:pt x="5371" y="6918"/>
                </a:cubicBezTo>
                <a:cubicBezTo>
                  <a:pt x="5192" y="6263"/>
                  <a:pt x="5287" y="5656"/>
                  <a:pt x="5668" y="5120"/>
                </a:cubicBezTo>
                <a:cubicBezTo>
                  <a:pt x="5966" y="4704"/>
                  <a:pt x="6430" y="4644"/>
                  <a:pt x="6895" y="4763"/>
                </a:cubicBezTo>
                <a:cubicBezTo>
                  <a:pt x="7323" y="4858"/>
                  <a:pt x="7776" y="4977"/>
                  <a:pt x="8097" y="5275"/>
                </a:cubicBezTo>
                <a:cubicBezTo>
                  <a:pt x="8288" y="5192"/>
                  <a:pt x="8204" y="5073"/>
                  <a:pt x="8192" y="4977"/>
                </a:cubicBezTo>
                <a:cubicBezTo>
                  <a:pt x="8085" y="4323"/>
                  <a:pt x="8157" y="3691"/>
                  <a:pt x="8407" y="3060"/>
                </a:cubicBezTo>
                <a:cubicBezTo>
                  <a:pt x="8621" y="2560"/>
                  <a:pt x="8847" y="2060"/>
                  <a:pt x="9181" y="1632"/>
                </a:cubicBezTo>
                <a:cubicBezTo>
                  <a:pt x="9585" y="1132"/>
                  <a:pt x="10097" y="751"/>
                  <a:pt x="10657" y="477"/>
                </a:cubicBezTo>
                <a:cubicBezTo>
                  <a:pt x="10835" y="382"/>
                  <a:pt x="11050" y="370"/>
                  <a:pt x="11240" y="322"/>
                </a:cubicBezTo>
                <a:cubicBezTo>
                  <a:pt x="11324" y="310"/>
                  <a:pt x="11419" y="322"/>
                  <a:pt x="11502" y="298"/>
                </a:cubicBezTo>
                <a:cubicBezTo>
                  <a:pt x="12455" y="1"/>
                  <a:pt x="13276" y="310"/>
                  <a:pt x="14038" y="858"/>
                </a:cubicBezTo>
                <a:cubicBezTo>
                  <a:pt x="14419" y="1144"/>
                  <a:pt x="14776" y="1429"/>
                  <a:pt x="15098" y="1798"/>
                </a:cubicBezTo>
                <a:cubicBezTo>
                  <a:pt x="15717" y="2537"/>
                  <a:pt x="16003" y="3406"/>
                  <a:pt x="16169" y="4323"/>
                </a:cubicBezTo>
                <a:cubicBezTo>
                  <a:pt x="16205" y="4549"/>
                  <a:pt x="16241" y="4763"/>
                  <a:pt x="16289" y="5025"/>
                </a:cubicBezTo>
                <a:cubicBezTo>
                  <a:pt x="16527" y="5001"/>
                  <a:pt x="16729" y="5001"/>
                  <a:pt x="16908" y="4942"/>
                </a:cubicBezTo>
                <a:cubicBezTo>
                  <a:pt x="17717" y="4704"/>
                  <a:pt x="18444" y="4942"/>
                  <a:pt x="19146" y="5263"/>
                </a:cubicBezTo>
                <a:cubicBezTo>
                  <a:pt x="19575" y="5477"/>
                  <a:pt x="19837" y="5906"/>
                  <a:pt x="19956" y="6382"/>
                </a:cubicBezTo>
                <a:cubicBezTo>
                  <a:pt x="19991" y="6537"/>
                  <a:pt x="20003" y="6668"/>
                  <a:pt x="20039" y="6811"/>
                </a:cubicBezTo>
                <a:close/>
                <a:moveTo>
                  <a:pt x="6240" y="7763"/>
                </a:moveTo>
                <a:cubicBezTo>
                  <a:pt x="6013" y="7918"/>
                  <a:pt x="5835" y="7930"/>
                  <a:pt x="5704" y="7763"/>
                </a:cubicBezTo>
                <a:cubicBezTo>
                  <a:pt x="5597" y="7621"/>
                  <a:pt x="5442" y="7609"/>
                  <a:pt x="5287" y="7585"/>
                </a:cubicBezTo>
                <a:cubicBezTo>
                  <a:pt x="4323" y="7501"/>
                  <a:pt x="3335" y="7501"/>
                  <a:pt x="2382" y="7692"/>
                </a:cubicBezTo>
                <a:cubicBezTo>
                  <a:pt x="1799" y="7811"/>
                  <a:pt x="1310" y="8121"/>
                  <a:pt x="1001" y="8680"/>
                </a:cubicBezTo>
                <a:cubicBezTo>
                  <a:pt x="763" y="9073"/>
                  <a:pt x="715" y="9514"/>
                  <a:pt x="751" y="9907"/>
                </a:cubicBezTo>
                <a:cubicBezTo>
                  <a:pt x="787" y="10418"/>
                  <a:pt x="965" y="10942"/>
                  <a:pt x="1501" y="11192"/>
                </a:cubicBezTo>
                <a:cubicBezTo>
                  <a:pt x="1680" y="11276"/>
                  <a:pt x="1834" y="11431"/>
                  <a:pt x="2025" y="11561"/>
                </a:cubicBezTo>
                <a:cubicBezTo>
                  <a:pt x="2418" y="11490"/>
                  <a:pt x="2799" y="11538"/>
                  <a:pt x="3192" y="11728"/>
                </a:cubicBezTo>
                <a:cubicBezTo>
                  <a:pt x="3382" y="11835"/>
                  <a:pt x="3620" y="11835"/>
                  <a:pt x="3847" y="11847"/>
                </a:cubicBezTo>
                <a:cubicBezTo>
                  <a:pt x="4513" y="11895"/>
                  <a:pt x="5192" y="11871"/>
                  <a:pt x="5871" y="11847"/>
                </a:cubicBezTo>
                <a:cubicBezTo>
                  <a:pt x="6978" y="11800"/>
                  <a:pt x="8085" y="11788"/>
                  <a:pt x="9204" y="11776"/>
                </a:cubicBezTo>
                <a:cubicBezTo>
                  <a:pt x="10050" y="11752"/>
                  <a:pt x="10907" y="11657"/>
                  <a:pt x="11776" y="11728"/>
                </a:cubicBezTo>
                <a:cubicBezTo>
                  <a:pt x="12443" y="11788"/>
                  <a:pt x="13110" y="11812"/>
                  <a:pt x="13800" y="11871"/>
                </a:cubicBezTo>
                <a:cubicBezTo>
                  <a:pt x="14288" y="11919"/>
                  <a:pt x="14776" y="11978"/>
                  <a:pt x="15288" y="11966"/>
                </a:cubicBezTo>
                <a:cubicBezTo>
                  <a:pt x="16193" y="11919"/>
                  <a:pt x="17098" y="11931"/>
                  <a:pt x="17991" y="11966"/>
                </a:cubicBezTo>
                <a:cubicBezTo>
                  <a:pt x="18670" y="11978"/>
                  <a:pt x="19348" y="12073"/>
                  <a:pt x="20015" y="12050"/>
                </a:cubicBezTo>
                <a:cubicBezTo>
                  <a:pt x="21170" y="12026"/>
                  <a:pt x="22325" y="11978"/>
                  <a:pt x="23468" y="11931"/>
                </a:cubicBezTo>
                <a:cubicBezTo>
                  <a:pt x="23694" y="11931"/>
                  <a:pt x="23920" y="11954"/>
                  <a:pt x="24147" y="11954"/>
                </a:cubicBezTo>
                <a:cubicBezTo>
                  <a:pt x="24325" y="11954"/>
                  <a:pt x="24504" y="11919"/>
                  <a:pt x="24659" y="11871"/>
                </a:cubicBezTo>
                <a:cubicBezTo>
                  <a:pt x="24885" y="11812"/>
                  <a:pt x="25099" y="11728"/>
                  <a:pt x="25302" y="11633"/>
                </a:cubicBezTo>
                <a:cubicBezTo>
                  <a:pt x="25671" y="11490"/>
                  <a:pt x="25730" y="11180"/>
                  <a:pt x="25421" y="10907"/>
                </a:cubicBezTo>
                <a:cubicBezTo>
                  <a:pt x="25171" y="10680"/>
                  <a:pt x="24873" y="10526"/>
                  <a:pt x="24599" y="10323"/>
                </a:cubicBezTo>
                <a:cubicBezTo>
                  <a:pt x="23992" y="9847"/>
                  <a:pt x="23325" y="9657"/>
                  <a:pt x="22575" y="9895"/>
                </a:cubicBezTo>
                <a:cubicBezTo>
                  <a:pt x="22373" y="9966"/>
                  <a:pt x="22242" y="9871"/>
                  <a:pt x="22099" y="9752"/>
                </a:cubicBezTo>
                <a:cubicBezTo>
                  <a:pt x="22087" y="9395"/>
                  <a:pt x="22385" y="9252"/>
                  <a:pt x="22587" y="9073"/>
                </a:cubicBezTo>
                <a:cubicBezTo>
                  <a:pt x="22611" y="8942"/>
                  <a:pt x="22623" y="8835"/>
                  <a:pt x="22646" y="8716"/>
                </a:cubicBezTo>
                <a:cubicBezTo>
                  <a:pt x="22754" y="8394"/>
                  <a:pt x="22611" y="8168"/>
                  <a:pt x="22385" y="7942"/>
                </a:cubicBezTo>
                <a:cubicBezTo>
                  <a:pt x="22099" y="7644"/>
                  <a:pt x="21730" y="7525"/>
                  <a:pt x="21361" y="7454"/>
                </a:cubicBezTo>
                <a:cubicBezTo>
                  <a:pt x="20777" y="7335"/>
                  <a:pt x="20182" y="7275"/>
                  <a:pt x="19706" y="7752"/>
                </a:cubicBezTo>
                <a:cubicBezTo>
                  <a:pt x="19658" y="7799"/>
                  <a:pt x="19598" y="7859"/>
                  <a:pt x="19539" y="7859"/>
                </a:cubicBezTo>
                <a:cubicBezTo>
                  <a:pt x="19456" y="7859"/>
                  <a:pt x="19337" y="7859"/>
                  <a:pt x="19289" y="7799"/>
                </a:cubicBezTo>
                <a:cubicBezTo>
                  <a:pt x="19217" y="7728"/>
                  <a:pt x="19182" y="7609"/>
                  <a:pt x="19158" y="7501"/>
                </a:cubicBezTo>
                <a:cubicBezTo>
                  <a:pt x="19134" y="7454"/>
                  <a:pt x="19217" y="7382"/>
                  <a:pt x="19241" y="7323"/>
                </a:cubicBezTo>
                <a:cubicBezTo>
                  <a:pt x="19527" y="6692"/>
                  <a:pt x="19337" y="6025"/>
                  <a:pt x="18765" y="5763"/>
                </a:cubicBezTo>
                <a:cubicBezTo>
                  <a:pt x="17932" y="5370"/>
                  <a:pt x="17086" y="5263"/>
                  <a:pt x="16253" y="5775"/>
                </a:cubicBezTo>
                <a:cubicBezTo>
                  <a:pt x="15955" y="5954"/>
                  <a:pt x="15777" y="5882"/>
                  <a:pt x="15705" y="5561"/>
                </a:cubicBezTo>
                <a:cubicBezTo>
                  <a:pt x="15669" y="5418"/>
                  <a:pt x="15669" y="5251"/>
                  <a:pt x="15669" y="5085"/>
                </a:cubicBezTo>
                <a:cubicBezTo>
                  <a:pt x="15669" y="4954"/>
                  <a:pt x="15717" y="4811"/>
                  <a:pt x="15669" y="4692"/>
                </a:cubicBezTo>
                <a:cubicBezTo>
                  <a:pt x="15479" y="4037"/>
                  <a:pt x="15443" y="3334"/>
                  <a:pt x="15015" y="2763"/>
                </a:cubicBezTo>
                <a:cubicBezTo>
                  <a:pt x="14955" y="2679"/>
                  <a:pt x="14931" y="2560"/>
                  <a:pt x="14872" y="2465"/>
                </a:cubicBezTo>
                <a:cubicBezTo>
                  <a:pt x="14788" y="2346"/>
                  <a:pt x="14717" y="2227"/>
                  <a:pt x="14634" y="2144"/>
                </a:cubicBezTo>
                <a:cubicBezTo>
                  <a:pt x="14419" y="1929"/>
                  <a:pt x="14193" y="1739"/>
                  <a:pt x="13979" y="1548"/>
                </a:cubicBezTo>
                <a:cubicBezTo>
                  <a:pt x="13276" y="953"/>
                  <a:pt x="12455" y="727"/>
                  <a:pt x="11574" y="858"/>
                </a:cubicBezTo>
                <a:cubicBezTo>
                  <a:pt x="10835" y="977"/>
                  <a:pt x="10240" y="1382"/>
                  <a:pt x="9776" y="1977"/>
                </a:cubicBezTo>
                <a:cubicBezTo>
                  <a:pt x="9454" y="2394"/>
                  <a:pt x="9276" y="2882"/>
                  <a:pt x="9038" y="3334"/>
                </a:cubicBezTo>
                <a:cubicBezTo>
                  <a:pt x="8692" y="3989"/>
                  <a:pt x="8716" y="4668"/>
                  <a:pt x="8835" y="5370"/>
                </a:cubicBezTo>
                <a:cubicBezTo>
                  <a:pt x="9109" y="5704"/>
                  <a:pt x="8895" y="6025"/>
                  <a:pt x="8895" y="6370"/>
                </a:cubicBezTo>
                <a:cubicBezTo>
                  <a:pt x="8585" y="6394"/>
                  <a:pt x="8359" y="6311"/>
                  <a:pt x="8157" y="6156"/>
                </a:cubicBezTo>
                <a:cubicBezTo>
                  <a:pt x="7990" y="6037"/>
                  <a:pt x="7847" y="5906"/>
                  <a:pt x="7668" y="5787"/>
                </a:cubicBezTo>
                <a:cubicBezTo>
                  <a:pt x="7311" y="5549"/>
                  <a:pt x="6930" y="5430"/>
                  <a:pt x="6502" y="5549"/>
                </a:cubicBezTo>
                <a:cubicBezTo>
                  <a:pt x="6323" y="5596"/>
                  <a:pt x="6192" y="5704"/>
                  <a:pt x="6121" y="5894"/>
                </a:cubicBezTo>
                <a:cubicBezTo>
                  <a:pt x="5942" y="6382"/>
                  <a:pt x="5894" y="6859"/>
                  <a:pt x="6085" y="7347"/>
                </a:cubicBezTo>
                <a:cubicBezTo>
                  <a:pt x="6133" y="7490"/>
                  <a:pt x="6180" y="7609"/>
                  <a:pt x="6240" y="776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5353420" y="1186991"/>
            <a:ext cx="797055" cy="383773"/>
          </a:xfrm>
          <a:custGeom>
            <a:avLst/>
            <a:gdLst/>
            <a:ahLst/>
            <a:cxnLst/>
            <a:rect l="l" t="t" r="r" b="b"/>
            <a:pathLst>
              <a:path w="26362" h="12693" extrusionOk="0">
                <a:moveTo>
                  <a:pt x="20039" y="6823"/>
                </a:moveTo>
                <a:cubicBezTo>
                  <a:pt x="20456" y="6835"/>
                  <a:pt x="20849" y="6846"/>
                  <a:pt x="21253" y="6858"/>
                </a:cubicBezTo>
                <a:cubicBezTo>
                  <a:pt x="21956" y="6894"/>
                  <a:pt x="22492" y="7251"/>
                  <a:pt x="22968" y="7728"/>
                </a:cubicBezTo>
                <a:cubicBezTo>
                  <a:pt x="23313" y="8061"/>
                  <a:pt x="23409" y="8501"/>
                  <a:pt x="23397" y="8978"/>
                </a:cubicBezTo>
                <a:cubicBezTo>
                  <a:pt x="23825" y="9192"/>
                  <a:pt x="24230" y="9430"/>
                  <a:pt x="24659" y="9633"/>
                </a:cubicBezTo>
                <a:cubicBezTo>
                  <a:pt x="25171" y="9847"/>
                  <a:pt x="25587" y="10192"/>
                  <a:pt x="25956" y="10597"/>
                </a:cubicBezTo>
                <a:cubicBezTo>
                  <a:pt x="26361" y="11014"/>
                  <a:pt x="26326" y="11561"/>
                  <a:pt x="25897" y="11966"/>
                </a:cubicBezTo>
                <a:cubicBezTo>
                  <a:pt x="25671" y="12169"/>
                  <a:pt x="25421" y="12311"/>
                  <a:pt x="25123" y="12359"/>
                </a:cubicBezTo>
                <a:cubicBezTo>
                  <a:pt x="24325" y="12454"/>
                  <a:pt x="23516" y="12550"/>
                  <a:pt x="22694" y="12550"/>
                </a:cubicBezTo>
                <a:cubicBezTo>
                  <a:pt x="22087" y="12561"/>
                  <a:pt x="21480" y="12573"/>
                  <a:pt x="20872" y="12621"/>
                </a:cubicBezTo>
                <a:cubicBezTo>
                  <a:pt x="20015" y="12692"/>
                  <a:pt x="19158" y="12669"/>
                  <a:pt x="18313" y="12573"/>
                </a:cubicBezTo>
                <a:cubicBezTo>
                  <a:pt x="17694" y="12502"/>
                  <a:pt x="17098" y="12490"/>
                  <a:pt x="16479" y="12550"/>
                </a:cubicBezTo>
                <a:cubicBezTo>
                  <a:pt x="16027" y="12585"/>
                  <a:pt x="15574" y="12550"/>
                  <a:pt x="15122" y="12514"/>
                </a:cubicBezTo>
                <a:cubicBezTo>
                  <a:pt x="14288" y="12466"/>
                  <a:pt x="13455" y="12490"/>
                  <a:pt x="12633" y="12371"/>
                </a:cubicBezTo>
                <a:cubicBezTo>
                  <a:pt x="11419" y="12192"/>
                  <a:pt x="10193" y="12347"/>
                  <a:pt x="8978" y="12347"/>
                </a:cubicBezTo>
                <a:cubicBezTo>
                  <a:pt x="7871" y="12347"/>
                  <a:pt x="6764" y="12454"/>
                  <a:pt x="5656" y="12502"/>
                </a:cubicBezTo>
                <a:cubicBezTo>
                  <a:pt x="5251" y="12514"/>
                  <a:pt x="4835" y="12490"/>
                  <a:pt x="4442" y="12466"/>
                </a:cubicBezTo>
                <a:cubicBezTo>
                  <a:pt x="4144" y="12454"/>
                  <a:pt x="3858" y="12442"/>
                  <a:pt x="3561" y="12430"/>
                </a:cubicBezTo>
                <a:cubicBezTo>
                  <a:pt x="3442" y="12430"/>
                  <a:pt x="3335" y="12430"/>
                  <a:pt x="3216" y="12395"/>
                </a:cubicBezTo>
                <a:cubicBezTo>
                  <a:pt x="2561" y="12228"/>
                  <a:pt x="1918" y="12038"/>
                  <a:pt x="1299" y="11776"/>
                </a:cubicBezTo>
                <a:cubicBezTo>
                  <a:pt x="1049" y="11668"/>
                  <a:pt x="822" y="11442"/>
                  <a:pt x="608" y="11240"/>
                </a:cubicBezTo>
                <a:cubicBezTo>
                  <a:pt x="453" y="11073"/>
                  <a:pt x="346" y="10883"/>
                  <a:pt x="191" y="10704"/>
                </a:cubicBezTo>
                <a:cubicBezTo>
                  <a:pt x="60" y="10537"/>
                  <a:pt x="1" y="10347"/>
                  <a:pt x="1" y="10133"/>
                </a:cubicBezTo>
                <a:cubicBezTo>
                  <a:pt x="13" y="9787"/>
                  <a:pt x="13" y="9454"/>
                  <a:pt x="37" y="9121"/>
                </a:cubicBezTo>
                <a:cubicBezTo>
                  <a:pt x="37" y="9049"/>
                  <a:pt x="37" y="8978"/>
                  <a:pt x="60" y="8930"/>
                </a:cubicBezTo>
                <a:cubicBezTo>
                  <a:pt x="358" y="8454"/>
                  <a:pt x="537" y="7906"/>
                  <a:pt x="1049" y="7573"/>
                </a:cubicBezTo>
                <a:cubicBezTo>
                  <a:pt x="1668" y="7168"/>
                  <a:pt x="1942" y="7037"/>
                  <a:pt x="2573" y="6906"/>
                </a:cubicBezTo>
                <a:cubicBezTo>
                  <a:pt x="2680" y="6870"/>
                  <a:pt x="2799" y="6894"/>
                  <a:pt x="2918" y="6894"/>
                </a:cubicBezTo>
                <a:cubicBezTo>
                  <a:pt x="3275" y="6906"/>
                  <a:pt x="3644" y="6918"/>
                  <a:pt x="4001" y="6930"/>
                </a:cubicBezTo>
                <a:cubicBezTo>
                  <a:pt x="4228" y="6954"/>
                  <a:pt x="4466" y="6954"/>
                  <a:pt x="4692" y="6977"/>
                </a:cubicBezTo>
                <a:cubicBezTo>
                  <a:pt x="4918" y="7025"/>
                  <a:pt x="5121" y="7096"/>
                  <a:pt x="5371" y="7168"/>
                </a:cubicBezTo>
                <a:cubicBezTo>
                  <a:pt x="5371" y="7073"/>
                  <a:pt x="5394" y="6989"/>
                  <a:pt x="5371" y="6918"/>
                </a:cubicBezTo>
                <a:cubicBezTo>
                  <a:pt x="5192" y="6263"/>
                  <a:pt x="5287" y="5656"/>
                  <a:pt x="5668" y="5120"/>
                </a:cubicBezTo>
                <a:cubicBezTo>
                  <a:pt x="5966" y="4703"/>
                  <a:pt x="6430" y="4644"/>
                  <a:pt x="6895" y="4763"/>
                </a:cubicBezTo>
                <a:cubicBezTo>
                  <a:pt x="7323" y="4870"/>
                  <a:pt x="7776" y="4989"/>
                  <a:pt x="8097" y="5287"/>
                </a:cubicBezTo>
                <a:cubicBezTo>
                  <a:pt x="8288" y="5191"/>
                  <a:pt x="8204" y="5072"/>
                  <a:pt x="8192" y="4989"/>
                </a:cubicBezTo>
                <a:cubicBezTo>
                  <a:pt x="8085" y="4334"/>
                  <a:pt x="8157" y="3691"/>
                  <a:pt x="8407" y="3060"/>
                </a:cubicBezTo>
                <a:cubicBezTo>
                  <a:pt x="8621" y="2560"/>
                  <a:pt x="8847" y="2072"/>
                  <a:pt x="9181" y="1632"/>
                </a:cubicBezTo>
                <a:cubicBezTo>
                  <a:pt x="9585" y="1131"/>
                  <a:pt x="10097" y="762"/>
                  <a:pt x="10657" y="477"/>
                </a:cubicBezTo>
                <a:cubicBezTo>
                  <a:pt x="10836" y="381"/>
                  <a:pt x="11050" y="369"/>
                  <a:pt x="11240" y="322"/>
                </a:cubicBezTo>
                <a:cubicBezTo>
                  <a:pt x="11324" y="310"/>
                  <a:pt x="11419" y="322"/>
                  <a:pt x="11502" y="298"/>
                </a:cubicBezTo>
                <a:cubicBezTo>
                  <a:pt x="12455" y="0"/>
                  <a:pt x="13276" y="310"/>
                  <a:pt x="14038" y="858"/>
                </a:cubicBezTo>
                <a:cubicBezTo>
                  <a:pt x="14419" y="1143"/>
                  <a:pt x="14776" y="1429"/>
                  <a:pt x="15098" y="1798"/>
                </a:cubicBezTo>
                <a:cubicBezTo>
                  <a:pt x="15717" y="2548"/>
                  <a:pt x="16003" y="3406"/>
                  <a:pt x="16170" y="4334"/>
                </a:cubicBezTo>
                <a:cubicBezTo>
                  <a:pt x="16205" y="4549"/>
                  <a:pt x="16241" y="4763"/>
                  <a:pt x="16289" y="5025"/>
                </a:cubicBezTo>
                <a:cubicBezTo>
                  <a:pt x="16527" y="5001"/>
                  <a:pt x="16729" y="5001"/>
                  <a:pt x="16908" y="4941"/>
                </a:cubicBezTo>
                <a:cubicBezTo>
                  <a:pt x="17717" y="4703"/>
                  <a:pt x="18444" y="4941"/>
                  <a:pt x="19146" y="5263"/>
                </a:cubicBezTo>
                <a:cubicBezTo>
                  <a:pt x="19575" y="5477"/>
                  <a:pt x="19837" y="5906"/>
                  <a:pt x="19956" y="6382"/>
                </a:cubicBezTo>
                <a:cubicBezTo>
                  <a:pt x="19991" y="6537"/>
                  <a:pt x="20003" y="6668"/>
                  <a:pt x="20039" y="6823"/>
                </a:cubicBezTo>
                <a:close/>
                <a:moveTo>
                  <a:pt x="6252" y="7751"/>
                </a:moveTo>
                <a:cubicBezTo>
                  <a:pt x="6025" y="7906"/>
                  <a:pt x="5847" y="7918"/>
                  <a:pt x="5716" y="7751"/>
                </a:cubicBezTo>
                <a:cubicBezTo>
                  <a:pt x="5609" y="7608"/>
                  <a:pt x="5466" y="7585"/>
                  <a:pt x="5299" y="7573"/>
                </a:cubicBezTo>
                <a:cubicBezTo>
                  <a:pt x="4335" y="7489"/>
                  <a:pt x="3346" y="7489"/>
                  <a:pt x="2394" y="7680"/>
                </a:cubicBezTo>
                <a:cubicBezTo>
                  <a:pt x="1822" y="7799"/>
                  <a:pt x="1322" y="8109"/>
                  <a:pt x="1013" y="8668"/>
                </a:cubicBezTo>
                <a:cubicBezTo>
                  <a:pt x="775" y="9061"/>
                  <a:pt x="727" y="9502"/>
                  <a:pt x="763" y="9894"/>
                </a:cubicBezTo>
                <a:cubicBezTo>
                  <a:pt x="810" y="10406"/>
                  <a:pt x="989" y="10918"/>
                  <a:pt x="1525" y="11180"/>
                </a:cubicBezTo>
                <a:cubicBezTo>
                  <a:pt x="1703" y="11264"/>
                  <a:pt x="1846" y="11418"/>
                  <a:pt x="2037" y="11549"/>
                </a:cubicBezTo>
                <a:cubicBezTo>
                  <a:pt x="2430" y="11478"/>
                  <a:pt x="2811" y="11514"/>
                  <a:pt x="3204" y="11716"/>
                </a:cubicBezTo>
                <a:cubicBezTo>
                  <a:pt x="3394" y="11823"/>
                  <a:pt x="3632" y="11823"/>
                  <a:pt x="3858" y="11835"/>
                </a:cubicBezTo>
                <a:cubicBezTo>
                  <a:pt x="4525" y="11871"/>
                  <a:pt x="5216" y="11859"/>
                  <a:pt x="5883" y="11835"/>
                </a:cubicBezTo>
                <a:cubicBezTo>
                  <a:pt x="7002" y="11788"/>
                  <a:pt x="8097" y="11776"/>
                  <a:pt x="9216" y="11764"/>
                </a:cubicBezTo>
                <a:cubicBezTo>
                  <a:pt x="10062" y="11740"/>
                  <a:pt x="10931" y="11645"/>
                  <a:pt x="11788" y="11716"/>
                </a:cubicBezTo>
                <a:cubicBezTo>
                  <a:pt x="12455" y="11776"/>
                  <a:pt x="13133" y="11799"/>
                  <a:pt x="13812" y="11859"/>
                </a:cubicBezTo>
                <a:cubicBezTo>
                  <a:pt x="14300" y="11907"/>
                  <a:pt x="14788" y="11966"/>
                  <a:pt x="15300" y="11954"/>
                </a:cubicBezTo>
                <a:cubicBezTo>
                  <a:pt x="16205" y="11907"/>
                  <a:pt x="17122" y="11919"/>
                  <a:pt x="18015" y="11954"/>
                </a:cubicBezTo>
                <a:cubicBezTo>
                  <a:pt x="18682" y="11966"/>
                  <a:pt x="19360" y="12061"/>
                  <a:pt x="20027" y="12038"/>
                </a:cubicBezTo>
                <a:cubicBezTo>
                  <a:pt x="21182" y="12014"/>
                  <a:pt x="22337" y="11966"/>
                  <a:pt x="23492" y="11919"/>
                </a:cubicBezTo>
                <a:cubicBezTo>
                  <a:pt x="23706" y="11919"/>
                  <a:pt x="23932" y="11942"/>
                  <a:pt x="24159" y="11942"/>
                </a:cubicBezTo>
                <a:cubicBezTo>
                  <a:pt x="24337" y="11942"/>
                  <a:pt x="24516" y="11907"/>
                  <a:pt x="24682" y="11859"/>
                </a:cubicBezTo>
                <a:cubicBezTo>
                  <a:pt x="24897" y="11799"/>
                  <a:pt x="25111" y="11716"/>
                  <a:pt x="25314" y="11621"/>
                </a:cubicBezTo>
                <a:cubicBezTo>
                  <a:pt x="25683" y="11478"/>
                  <a:pt x="25754" y="11168"/>
                  <a:pt x="25433" y="10895"/>
                </a:cubicBezTo>
                <a:cubicBezTo>
                  <a:pt x="25183" y="10668"/>
                  <a:pt x="24885" y="10514"/>
                  <a:pt x="24611" y="10311"/>
                </a:cubicBezTo>
                <a:cubicBezTo>
                  <a:pt x="24004" y="9835"/>
                  <a:pt x="23337" y="9644"/>
                  <a:pt x="22599" y="9883"/>
                </a:cubicBezTo>
                <a:cubicBezTo>
                  <a:pt x="22385" y="9954"/>
                  <a:pt x="22254" y="9859"/>
                  <a:pt x="22111" y="9740"/>
                </a:cubicBezTo>
                <a:cubicBezTo>
                  <a:pt x="22099" y="9382"/>
                  <a:pt x="22396" y="9240"/>
                  <a:pt x="22611" y="9061"/>
                </a:cubicBezTo>
                <a:cubicBezTo>
                  <a:pt x="22623" y="8930"/>
                  <a:pt x="22635" y="8823"/>
                  <a:pt x="22670" y="8704"/>
                </a:cubicBezTo>
                <a:cubicBezTo>
                  <a:pt x="22777" y="8382"/>
                  <a:pt x="22623" y="8156"/>
                  <a:pt x="22396" y="7930"/>
                </a:cubicBezTo>
                <a:cubicBezTo>
                  <a:pt x="22111" y="7632"/>
                  <a:pt x="21742" y="7513"/>
                  <a:pt x="21373" y="7442"/>
                </a:cubicBezTo>
                <a:cubicBezTo>
                  <a:pt x="20789" y="7323"/>
                  <a:pt x="20194" y="7263"/>
                  <a:pt x="19718" y="7739"/>
                </a:cubicBezTo>
                <a:cubicBezTo>
                  <a:pt x="19682" y="7787"/>
                  <a:pt x="19622" y="7847"/>
                  <a:pt x="19563" y="7847"/>
                </a:cubicBezTo>
                <a:cubicBezTo>
                  <a:pt x="19468" y="7847"/>
                  <a:pt x="19348" y="7847"/>
                  <a:pt x="19301" y="7787"/>
                </a:cubicBezTo>
                <a:cubicBezTo>
                  <a:pt x="19229" y="7716"/>
                  <a:pt x="19206" y="7597"/>
                  <a:pt x="19170" y="7489"/>
                </a:cubicBezTo>
                <a:cubicBezTo>
                  <a:pt x="19158" y="7442"/>
                  <a:pt x="19229" y="7370"/>
                  <a:pt x="19253" y="7311"/>
                </a:cubicBezTo>
                <a:cubicBezTo>
                  <a:pt x="19539" y="6680"/>
                  <a:pt x="19348" y="6013"/>
                  <a:pt x="18777" y="5751"/>
                </a:cubicBezTo>
                <a:cubicBezTo>
                  <a:pt x="17944" y="5358"/>
                  <a:pt x="17098" y="5251"/>
                  <a:pt x="16265" y="5763"/>
                </a:cubicBezTo>
                <a:cubicBezTo>
                  <a:pt x="15967" y="5942"/>
                  <a:pt x="15789" y="5870"/>
                  <a:pt x="15717" y="5549"/>
                </a:cubicBezTo>
                <a:cubicBezTo>
                  <a:pt x="15681" y="5406"/>
                  <a:pt x="15681" y="5239"/>
                  <a:pt x="15681" y="5072"/>
                </a:cubicBezTo>
                <a:cubicBezTo>
                  <a:pt x="15681" y="4941"/>
                  <a:pt x="15729" y="4799"/>
                  <a:pt x="15681" y="4680"/>
                </a:cubicBezTo>
                <a:cubicBezTo>
                  <a:pt x="15491" y="4025"/>
                  <a:pt x="15467" y="3322"/>
                  <a:pt x="15027" y="2751"/>
                </a:cubicBezTo>
                <a:cubicBezTo>
                  <a:pt x="14967" y="2667"/>
                  <a:pt x="14943" y="2548"/>
                  <a:pt x="14884" y="2453"/>
                </a:cubicBezTo>
                <a:cubicBezTo>
                  <a:pt x="14812" y="2334"/>
                  <a:pt x="14729" y="2215"/>
                  <a:pt x="14646" y="2132"/>
                </a:cubicBezTo>
                <a:cubicBezTo>
                  <a:pt x="14431" y="1917"/>
                  <a:pt x="14217" y="1727"/>
                  <a:pt x="13991" y="1536"/>
                </a:cubicBezTo>
                <a:cubicBezTo>
                  <a:pt x="13288" y="941"/>
                  <a:pt x="12467" y="715"/>
                  <a:pt x="11598" y="846"/>
                </a:cubicBezTo>
                <a:cubicBezTo>
                  <a:pt x="10847" y="965"/>
                  <a:pt x="10252" y="1370"/>
                  <a:pt x="9788" y="1965"/>
                </a:cubicBezTo>
                <a:cubicBezTo>
                  <a:pt x="9466" y="2382"/>
                  <a:pt x="9288" y="2870"/>
                  <a:pt x="9050" y="3322"/>
                </a:cubicBezTo>
                <a:cubicBezTo>
                  <a:pt x="8704" y="3977"/>
                  <a:pt x="8740" y="4656"/>
                  <a:pt x="8859" y="5358"/>
                </a:cubicBezTo>
                <a:cubicBezTo>
                  <a:pt x="9121" y="5692"/>
                  <a:pt x="8919" y="6013"/>
                  <a:pt x="8919" y="6358"/>
                </a:cubicBezTo>
                <a:cubicBezTo>
                  <a:pt x="8609" y="6382"/>
                  <a:pt x="8383" y="6299"/>
                  <a:pt x="8169" y="6144"/>
                </a:cubicBezTo>
                <a:cubicBezTo>
                  <a:pt x="8014" y="6025"/>
                  <a:pt x="7859" y="5894"/>
                  <a:pt x="7680" y="5775"/>
                </a:cubicBezTo>
                <a:cubicBezTo>
                  <a:pt x="7323" y="5537"/>
                  <a:pt x="6954" y="5418"/>
                  <a:pt x="6525" y="5537"/>
                </a:cubicBezTo>
                <a:cubicBezTo>
                  <a:pt x="6335" y="5584"/>
                  <a:pt x="6204" y="5692"/>
                  <a:pt x="6133" y="5882"/>
                </a:cubicBezTo>
                <a:cubicBezTo>
                  <a:pt x="5954" y="6370"/>
                  <a:pt x="5906" y="6846"/>
                  <a:pt x="6109" y="7335"/>
                </a:cubicBezTo>
                <a:cubicBezTo>
                  <a:pt x="6133" y="7477"/>
                  <a:pt x="6192" y="7608"/>
                  <a:pt x="6252" y="77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15"/>
          <p:cNvGrpSpPr/>
          <p:nvPr/>
        </p:nvGrpSpPr>
        <p:grpSpPr>
          <a:xfrm>
            <a:off x="6441497" y="1320909"/>
            <a:ext cx="1304358" cy="1013068"/>
            <a:chOff x="6256718" y="405594"/>
            <a:chExt cx="1534358" cy="1191704"/>
          </a:xfrm>
        </p:grpSpPr>
        <p:sp>
          <p:nvSpPr>
            <p:cNvPr id="64" name="Google Shape;64;p15"/>
            <p:cNvSpPr/>
            <p:nvPr/>
          </p:nvSpPr>
          <p:spPr>
            <a:xfrm>
              <a:off x="6807617" y="417543"/>
              <a:ext cx="584320" cy="414447"/>
            </a:xfrm>
            <a:custGeom>
              <a:avLst/>
              <a:gdLst/>
              <a:ahLst/>
              <a:cxnLst/>
              <a:rect l="l" t="t" r="r" b="b"/>
              <a:pathLst>
                <a:path w="16872" h="11967" extrusionOk="0">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7177076" y="1194419"/>
              <a:ext cx="25178" cy="76711"/>
            </a:xfrm>
            <a:custGeom>
              <a:avLst/>
              <a:gdLst/>
              <a:ahLst/>
              <a:cxnLst/>
              <a:rect l="l" t="t" r="r" b="b"/>
              <a:pathLst>
                <a:path w="727" h="2215" extrusionOk="0">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7220367" y="1360170"/>
              <a:ext cx="13645" cy="49524"/>
            </a:xfrm>
            <a:custGeom>
              <a:avLst/>
              <a:gdLst/>
              <a:ahLst/>
              <a:cxnLst/>
              <a:rect l="l" t="t" r="r" b="b"/>
              <a:pathLst>
                <a:path w="394" h="1430" extrusionOk="0">
                  <a:moveTo>
                    <a:pt x="358" y="1429"/>
                  </a:moveTo>
                  <a:cubicBezTo>
                    <a:pt x="155" y="929"/>
                    <a:pt x="12" y="501"/>
                    <a:pt x="0" y="1"/>
                  </a:cubicBezTo>
                  <a:cubicBezTo>
                    <a:pt x="334" y="334"/>
                    <a:pt x="393" y="524"/>
                    <a:pt x="358" y="14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7224904" y="706620"/>
              <a:ext cx="21888" cy="36295"/>
            </a:xfrm>
            <a:custGeom>
              <a:avLst/>
              <a:gdLst/>
              <a:ahLst/>
              <a:cxnLst/>
              <a:rect l="l" t="t" r="r" b="b"/>
              <a:pathLst>
                <a:path w="632" h="1048" extrusionOk="0">
                  <a:moveTo>
                    <a:pt x="0" y="1048"/>
                  </a:moveTo>
                  <a:cubicBezTo>
                    <a:pt x="107" y="643"/>
                    <a:pt x="346" y="334"/>
                    <a:pt x="596" y="0"/>
                  </a:cubicBezTo>
                  <a:cubicBezTo>
                    <a:pt x="596" y="84"/>
                    <a:pt x="631" y="167"/>
                    <a:pt x="596" y="226"/>
                  </a:cubicBezTo>
                  <a:cubicBezTo>
                    <a:pt x="453" y="524"/>
                    <a:pt x="358" y="881"/>
                    <a:pt x="0" y="10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7319728" y="577960"/>
              <a:ext cx="10355" cy="12398"/>
            </a:xfrm>
            <a:custGeom>
              <a:avLst/>
              <a:gdLst/>
              <a:ahLst/>
              <a:cxnLst/>
              <a:rect l="l" t="t" r="r" b="b"/>
              <a:pathLst>
                <a:path w="299" h="358" extrusionOk="0">
                  <a:moveTo>
                    <a:pt x="298" y="24"/>
                  </a:moveTo>
                  <a:cubicBezTo>
                    <a:pt x="298" y="191"/>
                    <a:pt x="263" y="322"/>
                    <a:pt x="1" y="358"/>
                  </a:cubicBezTo>
                  <a:cubicBezTo>
                    <a:pt x="60" y="262"/>
                    <a:pt x="72" y="203"/>
                    <a:pt x="120" y="143"/>
                  </a:cubicBezTo>
                  <a:cubicBezTo>
                    <a:pt x="167" y="84"/>
                    <a:pt x="227" y="48"/>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29633" y="566428"/>
              <a:ext cx="8693" cy="12398"/>
            </a:xfrm>
            <a:custGeom>
              <a:avLst/>
              <a:gdLst/>
              <a:ahLst/>
              <a:cxnLst/>
              <a:rect l="l" t="t" r="r" b="b"/>
              <a:pathLst>
                <a:path w="251" h="358" extrusionOk="0">
                  <a:moveTo>
                    <a:pt x="1" y="333"/>
                  </a:moveTo>
                  <a:cubicBezTo>
                    <a:pt x="48" y="238"/>
                    <a:pt x="108" y="155"/>
                    <a:pt x="179" y="0"/>
                  </a:cubicBezTo>
                  <a:cubicBezTo>
                    <a:pt x="251" y="226"/>
                    <a:pt x="179" y="322"/>
                    <a:pt x="36"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6256718" y="405594"/>
              <a:ext cx="1534358" cy="1191704"/>
            </a:xfrm>
            <a:custGeom>
              <a:avLst/>
              <a:gdLst/>
              <a:ahLst/>
              <a:cxnLst/>
              <a:rect l="l" t="t" r="r" b="b"/>
              <a:pathLst>
                <a:path w="44304" h="34410" extrusionOk="0">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7157682" y="1006780"/>
              <a:ext cx="51152" cy="46650"/>
            </a:xfrm>
            <a:custGeom>
              <a:avLst/>
              <a:gdLst/>
              <a:ahLst/>
              <a:cxnLst/>
              <a:rect l="l" t="t" r="r" b="b"/>
              <a:pathLst>
                <a:path w="1477" h="1347" extrusionOk="0">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7290879" y="1009273"/>
              <a:ext cx="42494" cy="51568"/>
            </a:xfrm>
            <a:custGeom>
              <a:avLst/>
              <a:gdLst/>
              <a:ahLst/>
              <a:cxnLst/>
              <a:rect l="l" t="t" r="r" b="b"/>
              <a:pathLst>
                <a:path w="1227" h="1489" extrusionOk="0">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7226151" y="1013395"/>
              <a:ext cx="42910" cy="50321"/>
            </a:xfrm>
            <a:custGeom>
              <a:avLst/>
              <a:gdLst/>
              <a:ahLst/>
              <a:cxnLst/>
              <a:rect l="l" t="t" r="r" b="b"/>
              <a:pathLst>
                <a:path w="1239" h="1453" extrusionOk="0">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6943272" y="971316"/>
              <a:ext cx="40451" cy="45819"/>
            </a:xfrm>
            <a:custGeom>
              <a:avLst/>
              <a:gdLst/>
              <a:ahLst/>
              <a:cxnLst/>
              <a:rect l="l" t="t" r="r" b="b"/>
              <a:pathLst>
                <a:path w="1168" h="1323" extrusionOk="0">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537518" y="897514"/>
              <a:ext cx="35914" cy="48278"/>
            </a:xfrm>
            <a:custGeom>
              <a:avLst/>
              <a:gdLst/>
              <a:ahLst/>
              <a:cxnLst/>
              <a:rect l="l" t="t" r="r" b="b"/>
              <a:pathLst>
                <a:path w="1037" h="1394" extrusionOk="0">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7344490" y="1032373"/>
              <a:ext cx="40832" cy="46615"/>
            </a:xfrm>
            <a:custGeom>
              <a:avLst/>
              <a:gdLst/>
              <a:ahLst/>
              <a:cxnLst/>
              <a:rect l="l" t="t" r="r" b="b"/>
              <a:pathLst>
                <a:path w="1179" h="1346" extrusionOk="0">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6600203" y="903298"/>
              <a:ext cx="34252" cy="47447"/>
            </a:xfrm>
            <a:custGeom>
              <a:avLst/>
              <a:gdLst/>
              <a:ahLst/>
              <a:cxnLst/>
              <a:rect l="l" t="t" r="r" b="b"/>
              <a:pathLst>
                <a:path w="989" h="1370" extrusionOk="0">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6662888" y="916077"/>
              <a:ext cx="33420" cy="43325"/>
            </a:xfrm>
            <a:custGeom>
              <a:avLst/>
              <a:gdLst/>
              <a:ahLst/>
              <a:cxnLst/>
              <a:rect l="l" t="t" r="r" b="b"/>
              <a:pathLst>
                <a:path w="965" h="1251" extrusionOk="0">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801002" y="943714"/>
              <a:ext cx="38373" cy="42910"/>
            </a:xfrm>
            <a:custGeom>
              <a:avLst/>
              <a:gdLst/>
              <a:ahLst/>
              <a:cxnLst/>
              <a:rect l="l" t="t" r="r" b="b"/>
              <a:pathLst>
                <a:path w="1108" h="1239" extrusionOk="0">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7019568" y="979593"/>
              <a:ext cx="35879" cy="44537"/>
            </a:xfrm>
            <a:custGeom>
              <a:avLst/>
              <a:gdLst/>
              <a:ahLst/>
              <a:cxnLst/>
              <a:rect l="l" t="t" r="r" b="b"/>
              <a:pathLst>
                <a:path w="1036" h="1286" extrusionOk="0">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6890492" y="959784"/>
              <a:ext cx="32208" cy="39204"/>
            </a:xfrm>
            <a:custGeom>
              <a:avLst/>
              <a:gdLst/>
              <a:ahLst/>
              <a:cxnLst/>
              <a:rect l="l" t="t" r="r" b="b"/>
              <a:pathLst>
                <a:path w="930" h="1132" extrusionOk="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7097907" y="991957"/>
              <a:ext cx="42078" cy="37126"/>
            </a:xfrm>
            <a:custGeom>
              <a:avLst/>
              <a:gdLst/>
              <a:ahLst/>
              <a:cxnLst/>
              <a:rect l="l" t="t" r="r" b="b"/>
              <a:pathLst>
                <a:path w="1215" h="1072" extrusionOk="0">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723910" y="930935"/>
              <a:ext cx="34252" cy="38788"/>
            </a:xfrm>
            <a:custGeom>
              <a:avLst/>
              <a:gdLst/>
              <a:ahLst/>
              <a:cxnLst/>
              <a:rect l="l" t="t" r="r" b="b"/>
              <a:pathLst>
                <a:path w="989" h="1120" extrusionOk="0">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6560618" y="892978"/>
              <a:ext cx="6615" cy="3359"/>
            </a:xfrm>
            <a:custGeom>
              <a:avLst/>
              <a:gdLst/>
              <a:ahLst/>
              <a:cxnLst/>
              <a:rect l="l" t="t" r="r" b="b"/>
              <a:pathLst>
                <a:path w="191" h="97" extrusionOk="0">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5"/>
          <p:cNvGrpSpPr/>
          <p:nvPr/>
        </p:nvGrpSpPr>
        <p:grpSpPr>
          <a:xfrm>
            <a:off x="4701680" y="2834189"/>
            <a:ext cx="1351974" cy="1122320"/>
            <a:chOff x="1110535" y="3343550"/>
            <a:chExt cx="1483241" cy="1231289"/>
          </a:xfrm>
        </p:grpSpPr>
        <p:sp>
          <p:nvSpPr>
            <p:cNvPr id="86" name="Google Shape;86;p15"/>
            <p:cNvSpPr/>
            <p:nvPr/>
          </p:nvSpPr>
          <p:spPr>
            <a:xfrm>
              <a:off x="1955754" y="3422246"/>
              <a:ext cx="109300" cy="31793"/>
            </a:xfrm>
            <a:custGeom>
              <a:avLst/>
              <a:gdLst/>
              <a:ahLst/>
              <a:cxnLst/>
              <a:rect l="l" t="t" r="r" b="b"/>
              <a:pathLst>
                <a:path w="3156" h="918" extrusionOk="0">
                  <a:moveTo>
                    <a:pt x="3155" y="810"/>
                  </a:moveTo>
                  <a:cubicBezTo>
                    <a:pt x="2584" y="846"/>
                    <a:pt x="2072" y="858"/>
                    <a:pt x="1548" y="894"/>
                  </a:cubicBezTo>
                  <a:cubicBezTo>
                    <a:pt x="1393" y="894"/>
                    <a:pt x="1238" y="906"/>
                    <a:pt x="1083" y="906"/>
                  </a:cubicBezTo>
                  <a:cubicBezTo>
                    <a:pt x="845" y="917"/>
                    <a:pt x="655" y="870"/>
                    <a:pt x="500" y="667"/>
                  </a:cubicBezTo>
                  <a:cubicBezTo>
                    <a:pt x="369" y="477"/>
                    <a:pt x="107" y="394"/>
                    <a:pt x="0" y="120"/>
                  </a:cubicBezTo>
                  <a:cubicBezTo>
                    <a:pt x="298" y="1"/>
                    <a:pt x="583" y="1"/>
                    <a:pt x="857" y="36"/>
                  </a:cubicBezTo>
                  <a:cubicBezTo>
                    <a:pt x="1083" y="72"/>
                    <a:pt x="1298" y="132"/>
                    <a:pt x="1512" y="191"/>
                  </a:cubicBezTo>
                  <a:cubicBezTo>
                    <a:pt x="1845" y="263"/>
                    <a:pt x="2155" y="370"/>
                    <a:pt x="2488" y="441"/>
                  </a:cubicBezTo>
                  <a:cubicBezTo>
                    <a:pt x="2703" y="501"/>
                    <a:pt x="2703" y="489"/>
                    <a:pt x="3155" y="810"/>
                  </a:cubicBezTo>
                  <a:close/>
                </a:path>
              </a:pathLst>
            </a:custGeom>
            <a:solidFill>
              <a:srgbClr val="FEA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1762042" y="3646204"/>
              <a:ext cx="545981" cy="845345"/>
            </a:xfrm>
            <a:custGeom>
              <a:avLst/>
              <a:gdLst/>
              <a:ahLst/>
              <a:cxnLst/>
              <a:rect l="l" t="t" r="r" b="b"/>
              <a:pathLst>
                <a:path w="15765" h="24409" extrusionOk="0">
                  <a:moveTo>
                    <a:pt x="10526" y="11883"/>
                  </a:moveTo>
                  <a:cubicBezTo>
                    <a:pt x="9823" y="11800"/>
                    <a:pt x="9371" y="12181"/>
                    <a:pt x="8871" y="12574"/>
                  </a:cubicBezTo>
                  <a:cubicBezTo>
                    <a:pt x="8204" y="13098"/>
                    <a:pt x="7799" y="13776"/>
                    <a:pt x="7561" y="14550"/>
                  </a:cubicBezTo>
                  <a:cubicBezTo>
                    <a:pt x="7251" y="15539"/>
                    <a:pt x="7406" y="16217"/>
                    <a:pt x="8359" y="16872"/>
                  </a:cubicBezTo>
                  <a:cubicBezTo>
                    <a:pt x="9264" y="17479"/>
                    <a:pt x="10264" y="17717"/>
                    <a:pt x="11347" y="17682"/>
                  </a:cubicBezTo>
                  <a:cubicBezTo>
                    <a:pt x="11716" y="17658"/>
                    <a:pt x="12050" y="17503"/>
                    <a:pt x="12347" y="17301"/>
                  </a:cubicBezTo>
                  <a:cubicBezTo>
                    <a:pt x="12740" y="17039"/>
                    <a:pt x="13026" y="16670"/>
                    <a:pt x="13205" y="16217"/>
                  </a:cubicBezTo>
                  <a:cubicBezTo>
                    <a:pt x="13371" y="15801"/>
                    <a:pt x="13478" y="15360"/>
                    <a:pt x="13133" y="14908"/>
                  </a:cubicBezTo>
                  <a:cubicBezTo>
                    <a:pt x="13264" y="14860"/>
                    <a:pt x="13359" y="14789"/>
                    <a:pt x="13443" y="14789"/>
                  </a:cubicBezTo>
                  <a:cubicBezTo>
                    <a:pt x="13979" y="14824"/>
                    <a:pt x="14502" y="14860"/>
                    <a:pt x="15086" y="14908"/>
                  </a:cubicBezTo>
                  <a:cubicBezTo>
                    <a:pt x="15264" y="15420"/>
                    <a:pt x="15229" y="15979"/>
                    <a:pt x="15336" y="16515"/>
                  </a:cubicBezTo>
                  <a:cubicBezTo>
                    <a:pt x="15455" y="17039"/>
                    <a:pt x="15479" y="17575"/>
                    <a:pt x="15526" y="18110"/>
                  </a:cubicBezTo>
                  <a:cubicBezTo>
                    <a:pt x="15574" y="18658"/>
                    <a:pt x="15538" y="19230"/>
                    <a:pt x="15645" y="19777"/>
                  </a:cubicBezTo>
                  <a:cubicBezTo>
                    <a:pt x="15753" y="20313"/>
                    <a:pt x="15753" y="20813"/>
                    <a:pt x="15764" y="21349"/>
                  </a:cubicBezTo>
                  <a:cubicBezTo>
                    <a:pt x="14633" y="21623"/>
                    <a:pt x="13538" y="21885"/>
                    <a:pt x="12431" y="22158"/>
                  </a:cubicBezTo>
                  <a:cubicBezTo>
                    <a:pt x="12240" y="22206"/>
                    <a:pt x="12062" y="22278"/>
                    <a:pt x="11871" y="22349"/>
                  </a:cubicBezTo>
                  <a:cubicBezTo>
                    <a:pt x="11812" y="22361"/>
                    <a:pt x="11752" y="22408"/>
                    <a:pt x="11693" y="22420"/>
                  </a:cubicBezTo>
                  <a:cubicBezTo>
                    <a:pt x="10954" y="22528"/>
                    <a:pt x="10288" y="22861"/>
                    <a:pt x="9561" y="23004"/>
                  </a:cubicBezTo>
                  <a:cubicBezTo>
                    <a:pt x="9037" y="23123"/>
                    <a:pt x="8514" y="23230"/>
                    <a:pt x="8013" y="23373"/>
                  </a:cubicBezTo>
                  <a:cubicBezTo>
                    <a:pt x="7025" y="23671"/>
                    <a:pt x="5989" y="23909"/>
                    <a:pt x="5096" y="23992"/>
                  </a:cubicBezTo>
                  <a:cubicBezTo>
                    <a:pt x="4906" y="24004"/>
                    <a:pt x="4692" y="24028"/>
                    <a:pt x="4501" y="24087"/>
                  </a:cubicBezTo>
                  <a:cubicBezTo>
                    <a:pt x="3799" y="24266"/>
                    <a:pt x="3096" y="24349"/>
                    <a:pt x="2346" y="24409"/>
                  </a:cubicBezTo>
                  <a:cubicBezTo>
                    <a:pt x="2310" y="24290"/>
                    <a:pt x="2251" y="24171"/>
                    <a:pt x="2251" y="24052"/>
                  </a:cubicBezTo>
                  <a:cubicBezTo>
                    <a:pt x="2251" y="22754"/>
                    <a:pt x="2120" y="21456"/>
                    <a:pt x="2001" y="20182"/>
                  </a:cubicBezTo>
                  <a:cubicBezTo>
                    <a:pt x="1965" y="19896"/>
                    <a:pt x="1965" y="19599"/>
                    <a:pt x="1953" y="19325"/>
                  </a:cubicBezTo>
                  <a:cubicBezTo>
                    <a:pt x="2001" y="19289"/>
                    <a:pt x="2025" y="19241"/>
                    <a:pt x="2060" y="19230"/>
                  </a:cubicBezTo>
                  <a:cubicBezTo>
                    <a:pt x="2322" y="19122"/>
                    <a:pt x="2620" y="19063"/>
                    <a:pt x="2858" y="18884"/>
                  </a:cubicBezTo>
                  <a:cubicBezTo>
                    <a:pt x="3239" y="18610"/>
                    <a:pt x="3596" y="18301"/>
                    <a:pt x="3894" y="17944"/>
                  </a:cubicBezTo>
                  <a:cubicBezTo>
                    <a:pt x="4144" y="17646"/>
                    <a:pt x="4323" y="17265"/>
                    <a:pt x="4489" y="16908"/>
                  </a:cubicBezTo>
                  <a:cubicBezTo>
                    <a:pt x="4620" y="16610"/>
                    <a:pt x="4680" y="16265"/>
                    <a:pt x="4799" y="15955"/>
                  </a:cubicBezTo>
                  <a:cubicBezTo>
                    <a:pt x="4989" y="15372"/>
                    <a:pt x="4882" y="14789"/>
                    <a:pt x="4704" y="14241"/>
                  </a:cubicBezTo>
                  <a:cubicBezTo>
                    <a:pt x="4382" y="13157"/>
                    <a:pt x="3834" y="12181"/>
                    <a:pt x="2858" y="11526"/>
                  </a:cubicBezTo>
                  <a:cubicBezTo>
                    <a:pt x="2834" y="11502"/>
                    <a:pt x="2787" y="11467"/>
                    <a:pt x="2775" y="11443"/>
                  </a:cubicBezTo>
                  <a:cubicBezTo>
                    <a:pt x="2763" y="11431"/>
                    <a:pt x="2763" y="11395"/>
                    <a:pt x="2763" y="11336"/>
                  </a:cubicBezTo>
                  <a:cubicBezTo>
                    <a:pt x="3013" y="11098"/>
                    <a:pt x="3215" y="10788"/>
                    <a:pt x="3561" y="10609"/>
                  </a:cubicBezTo>
                  <a:cubicBezTo>
                    <a:pt x="4084" y="10336"/>
                    <a:pt x="4346" y="9836"/>
                    <a:pt x="4715" y="9419"/>
                  </a:cubicBezTo>
                  <a:cubicBezTo>
                    <a:pt x="5001" y="9109"/>
                    <a:pt x="4858" y="8597"/>
                    <a:pt x="4454" y="8300"/>
                  </a:cubicBezTo>
                  <a:cubicBezTo>
                    <a:pt x="4251" y="8133"/>
                    <a:pt x="3989" y="8014"/>
                    <a:pt x="3775" y="7883"/>
                  </a:cubicBezTo>
                  <a:cubicBezTo>
                    <a:pt x="3287" y="7585"/>
                    <a:pt x="2822" y="7299"/>
                    <a:pt x="2370" y="6978"/>
                  </a:cubicBezTo>
                  <a:cubicBezTo>
                    <a:pt x="2013" y="6704"/>
                    <a:pt x="1644" y="6454"/>
                    <a:pt x="1239" y="6276"/>
                  </a:cubicBezTo>
                  <a:cubicBezTo>
                    <a:pt x="1048" y="6192"/>
                    <a:pt x="870" y="6037"/>
                    <a:pt x="691" y="5918"/>
                  </a:cubicBezTo>
                  <a:cubicBezTo>
                    <a:pt x="596" y="5394"/>
                    <a:pt x="524" y="4894"/>
                    <a:pt x="417" y="4382"/>
                  </a:cubicBezTo>
                  <a:cubicBezTo>
                    <a:pt x="358" y="4109"/>
                    <a:pt x="251" y="3835"/>
                    <a:pt x="203" y="3549"/>
                  </a:cubicBezTo>
                  <a:cubicBezTo>
                    <a:pt x="120" y="3228"/>
                    <a:pt x="60" y="2894"/>
                    <a:pt x="1" y="2620"/>
                  </a:cubicBezTo>
                  <a:cubicBezTo>
                    <a:pt x="143" y="2394"/>
                    <a:pt x="334" y="2323"/>
                    <a:pt x="536" y="2299"/>
                  </a:cubicBezTo>
                  <a:cubicBezTo>
                    <a:pt x="1370" y="2239"/>
                    <a:pt x="2144" y="1930"/>
                    <a:pt x="2965" y="1763"/>
                  </a:cubicBezTo>
                  <a:cubicBezTo>
                    <a:pt x="4275" y="1513"/>
                    <a:pt x="5585" y="1227"/>
                    <a:pt x="6906" y="965"/>
                  </a:cubicBezTo>
                  <a:cubicBezTo>
                    <a:pt x="7466" y="846"/>
                    <a:pt x="7990" y="715"/>
                    <a:pt x="8549" y="620"/>
                  </a:cubicBezTo>
                  <a:cubicBezTo>
                    <a:pt x="9526" y="442"/>
                    <a:pt x="10514" y="203"/>
                    <a:pt x="11514" y="132"/>
                  </a:cubicBezTo>
                  <a:cubicBezTo>
                    <a:pt x="11907" y="96"/>
                    <a:pt x="12312" y="37"/>
                    <a:pt x="12716" y="13"/>
                  </a:cubicBezTo>
                  <a:cubicBezTo>
                    <a:pt x="12824" y="1"/>
                    <a:pt x="12943" y="25"/>
                    <a:pt x="13050" y="25"/>
                  </a:cubicBezTo>
                  <a:cubicBezTo>
                    <a:pt x="13300" y="453"/>
                    <a:pt x="13514" y="894"/>
                    <a:pt x="13633" y="1370"/>
                  </a:cubicBezTo>
                  <a:cubicBezTo>
                    <a:pt x="13943" y="2573"/>
                    <a:pt x="14193" y="4240"/>
                    <a:pt x="14229" y="5680"/>
                  </a:cubicBezTo>
                  <a:cubicBezTo>
                    <a:pt x="13919" y="5799"/>
                    <a:pt x="13621" y="5656"/>
                    <a:pt x="13324" y="5609"/>
                  </a:cubicBezTo>
                  <a:cubicBezTo>
                    <a:pt x="12740" y="5537"/>
                    <a:pt x="12181" y="5430"/>
                    <a:pt x="11609" y="5621"/>
                  </a:cubicBezTo>
                  <a:cubicBezTo>
                    <a:pt x="11502" y="5656"/>
                    <a:pt x="11383" y="5633"/>
                    <a:pt x="11288" y="5633"/>
                  </a:cubicBezTo>
                  <a:cubicBezTo>
                    <a:pt x="10942" y="5656"/>
                    <a:pt x="10788" y="5752"/>
                    <a:pt x="10704" y="6073"/>
                  </a:cubicBezTo>
                  <a:cubicBezTo>
                    <a:pt x="10645" y="6276"/>
                    <a:pt x="10609" y="6502"/>
                    <a:pt x="10597" y="6728"/>
                  </a:cubicBezTo>
                  <a:cubicBezTo>
                    <a:pt x="10538" y="8038"/>
                    <a:pt x="10514" y="9359"/>
                    <a:pt x="10597" y="10669"/>
                  </a:cubicBezTo>
                  <a:cubicBezTo>
                    <a:pt x="10609" y="10895"/>
                    <a:pt x="10669" y="11109"/>
                    <a:pt x="10669" y="11324"/>
                  </a:cubicBezTo>
                  <a:cubicBezTo>
                    <a:pt x="10657" y="11455"/>
                    <a:pt x="10597" y="11633"/>
                    <a:pt x="10526" y="118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1412392" y="3768283"/>
              <a:ext cx="271346" cy="774798"/>
            </a:xfrm>
            <a:custGeom>
              <a:avLst/>
              <a:gdLst/>
              <a:ahLst/>
              <a:cxnLst/>
              <a:rect l="l" t="t" r="r" b="b"/>
              <a:pathLst>
                <a:path w="7835" h="22372" extrusionOk="0">
                  <a:moveTo>
                    <a:pt x="7049" y="11299"/>
                  </a:moveTo>
                  <a:cubicBezTo>
                    <a:pt x="7168" y="11954"/>
                    <a:pt x="7311" y="12514"/>
                    <a:pt x="7358" y="13097"/>
                  </a:cubicBezTo>
                  <a:cubicBezTo>
                    <a:pt x="7453" y="14169"/>
                    <a:pt x="7644" y="15204"/>
                    <a:pt x="7703" y="16276"/>
                  </a:cubicBezTo>
                  <a:cubicBezTo>
                    <a:pt x="7799" y="17800"/>
                    <a:pt x="7763" y="19312"/>
                    <a:pt x="7775" y="20836"/>
                  </a:cubicBezTo>
                  <a:cubicBezTo>
                    <a:pt x="7775" y="21146"/>
                    <a:pt x="7822" y="21455"/>
                    <a:pt x="7834" y="21789"/>
                  </a:cubicBezTo>
                  <a:cubicBezTo>
                    <a:pt x="7453" y="21967"/>
                    <a:pt x="7120" y="22229"/>
                    <a:pt x="6656" y="22146"/>
                  </a:cubicBezTo>
                  <a:cubicBezTo>
                    <a:pt x="6501" y="22110"/>
                    <a:pt x="6322" y="22182"/>
                    <a:pt x="6144" y="22229"/>
                  </a:cubicBezTo>
                  <a:cubicBezTo>
                    <a:pt x="5501" y="22372"/>
                    <a:pt x="4858" y="22336"/>
                    <a:pt x="4227" y="22277"/>
                  </a:cubicBezTo>
                  <a:cubicBezTo>
                    <a:pt x="3977" y="22241"/>
                    <a:pt x="3727" y="22229"/>
                    <a:pt x="3489" y="22229"/>
                  </a:cubicBezTo>
                  <a:cubicBezTo>
                    <a:pt x="3274" y="22253"/>
                    <a:pt x="3108" y="22170"/>
                    <a:pt x="2953" y="22015"/>
                  </a:cubicBezTo>
                  <a:cubicBezTo>
                    <a:pt x="2643" y="21622"/>
                    <a:pt x="2393" y="21217"/>
                    <a:pt x="2334" y="20705"/>
                  </a:cubicBezTo>
                  <a:cubicBezTo>
                    <a:pt x="2286" y="20288"/>
                    <a:pt x="2155" y="19872"/>
                    <a:pt x="2096" y="19455"/>
                  </a:cubicBezTo>
                  <a:cubicBezTo>
                    <a:pt x="1977" y="18526"/>
                    <a:pt x="1762" y="17610"/>
                    <a:pt x="1679" y="16681"/>
                  </a:cubicBezTo>
                  <a:cubicBezTo>
                    <a:pt x="1619" y="16086"/>
                    <a:pt x="1560" y="15490"/>
                    <a:pt x="1405" y="14907"/>
                  </a:cubicBezTo>
                  <a:cubicBezTo>
                    <a:pt x="1334" y="14633"/>
                    <a:pt x="1393" y="14347"/>
                    <a:pt x="1345" y="14061"/>
                  </a:cubicBezTo>
                  <a:cubicBezTo>
                    <a:pt x="1226" y="13466"/>
                    <a:pt x="1215" y="12871"/>
                    <a:pt x="1143" y="12264"/>
                  </a:cubicBezTo>
                  <a:cubicBezTo>
                    <a:pt x="1048" y="11597"/>
                    <a:pt x="953" y="10942"/>
                    <a:pt x="869" y="10263"/>
                  </a:cubicBezTo>
                  <a:cubicBezTo>
                    <a:pt x="845" y="10001"/>
                    <a:pt x="857" y="9728"/>
                    <a:pt x="810" y="9466"/>
                  </a:cubicBezTo>
                  <a:cubicBezTo>
                    <a:pt x="738" y="8954"/>
                    <a:pt x="679" y="8442"/>
                    <a:pt x="572" y="7942"/>
                  </a:cubicBezTo>
                  <a:cubicBezTo>
                    <a:pt x="202" y="6370"/>
                    <a:pt x="0" y="4775"/>
                    <a:pt x="95" y="3155"/>
                  </a:cubicBezTo>
                  <a:cubicBezTo>
                    <a:pt x="119" y="2834"/>
                    <a:pt x="60" y="2524"/>
                    <a:pt x="36" y="2215"/>
                  </a:cubicBezTo>
                  <a:lnTo>
                    <a:pt x="36" y="1774"/>
                  </a:lnTo>
                  <a:cubicBezTo>
                    <a:pt x="595" y="1548"/>
                    <a:pt x="1095" y="1310"/>
                    <a:pt x="1619" y="1143"/>
                  </a:cubicBezTo>
                  <a:cubicBezTo>
                    <a:pt x="2715" y="786"/>
                    <a:pt x="3834" y="441"/>
                    <a:pt x="4941" y="119"/>
                  </a:cubicBezTo>
                  <a:cubicBezTo>
                    <a:pt x="5310" y="0"/>
                    <a:pt x="5536" y="131"/>
                    <a:pt x="5679" y="476"/>
                  </a:cubicBezTo>
                  <a:lnTo>
                    <a:pt x="5727" y="607"/>
                  </a:lnTo>
                  <a:cubicBezTo>
                    <a:pt x="5810" y="1036"/>
                    <a:pt x="5929" y="1488"/>
                    <a:pt x="5977" y="1917"/>
                  </a:cubicBezTo>
                  <a:cubicBezTo>
                    <a:pt x="6037" y="2584"/>
                    <a:pt x="6084" y="3239"/>
                    <a:pt x="5810" y="3894"/>
                  </a:cubicBezTo>
                  <a:cubicBezTo>
                    <a:pt x="5548" y="4596"/>
                    <a:pt x="5548" y="5334"/>
                    <a:pt x="5382" y="6049"/>
                  </a:cubicBezTo>
                  <a:cubicBezTo>
                    <a:pt x="5263" y="6584"/>
                    <a:pt x="5144" y="7144"/>
                    <a:pt x="5013" y="7680"/>
                  </a:cubicBezTo>
                  <a:cubicBezTo>
                    <a:pt x="4727" y="8823"/>
                    <a:pt x="4429" y="9966"/>
                    <a:pt x="4143" y="11109"/>
                  </a:cubicBezTo>
                  <a:cubicBezTo>
                    <a:pt x="4048" y="11525"/>
                    <a:pt x="3965" y="11942"/>
                    <a:pt x="3882" y="12359"/>
                  </a:cubicBezTo>
                  <a:cubicBezTo>
                    <a:pt x="3870" y="12466"/>
                    <a:pt x="3882" y="12585"/>
                    <a:pt x="3905" y="12692"/>
                  </a:cubicBezTo>
                  <a:cubicBezTo>
                    <a:pt x="3953" y="12823"/>
                    <a:pt x="4072" y="12918"/>
                    <a:pt x="4227" y="12895"/>
                  </a:cubicBezTo>
                  <a:cubicBezTo>
                    <a:pt x="4489" y="12859"/>
                    <a:pt x="4727" y="12764"/>
                    <a:pt x="4965" y="12621"/>
                  </a:cubicBezTo>
                  <a:cubicBezTo>
                    <a:pt x="5620" y="12156"/>
                    <a:pt x="6310" y="11740"/>
                    <a:pt x="7049" y="112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239195" y="3769115"/>
              <a:ext cx="265978" cy="778123"/>
            </a:xfrm>
            <a:custGeom>
              <a:avLst/>
              <a:gdLst/>
              <a:ahLst/>
              <a:cxnLst/>
              <a:rect l="l" t="t" r="r" b="b"/>
              <a:pathLst>
                <a:path w="7680" h="22468" extrusionOk="0">
                  <a:moveTo>
                    <a:pt x="322" y="48"/>
                  </a:moveTo>
                  <a:cubicBezTo>
                    <a:pt x="631" y="0"/>
                    <a:pt x="965" y="48"/>
                    <a:pt x="1274" y="143"/>
                  </a:cubicBezTo>
                  <a:cubicBezTo>
                    <a:pt x="1679" y="238"/>
                    <a:pt x="2096" y="381"/>
                    <a:pt x="2501" y="500"/>
                  </a:cubicBezTo>
                  <a:cubicBezTo>
                    <a:pt x="2703" y="560"/>
                    <a:pt x="2894" y="643"/>
                    <a:pt x="3060" y="822"/>
                  </a:cubicBezTo>
                  <a:cubicBezTo>
                    <a:pt x="3298" y="1060"/>
                    <a:pt x="3620" y="1167"/>
                    <a:pt x="3941" y="1286"/>
                  </a:cubicBezTo>
                  <a:cubicBezTo>
                    <a:pt x="4049" y="1334"/>
                    <a:pt x="4144" y="1345"/>
                    <a:pt x="4275" y="1393"/>
                  </a:cubicBezTo>
                  <a:cubicBezTo>
                    <a:pt x="4382" y="1703"/>
                    <a:pt x="4418" y="2024"/>
                    <a:pt x="4418" y="2369"/>
                  </a:cubicBezTo>
                  <a:cubicBezTo>
                    <a:pt x="4418" y="2917"/>
                    <a:pt x="4453" y="3489"/>
                    <a:pt x="4477" y="4036"/>
                  </a:cubicBezTo>
                  <a:cubicBezTo>
                    <a:pt x="4477" y="4227"/>
                    <a:pt x="4453" y="4441"/>
                    <a:pt x="4477" y="4632"/>
                  </a:cubicBezTo>
                  <a:cubicBezTo>
                    <a:pt x="4489" y="5167"/>
                    <a:pt x="4501" y="5691"/>
                    <a:pt x="4549" y="6227"/>
                  </a:cubicBezTo>
                  <a:cubicBezTo>
                    <a:pt x="4561" y="6465"/>
                    <a:pt x="4632" y="6703"/>
                    <a:pt x="4692" y="6941"/>
                  </a:cubicBezTo>
                  <a:cubicBezTo>
                    <a:pt x="4894" y="7715"/>
                    <a:pt x="4834" y="8537"/>
                    <a:pt x="5049" y="9323"/>
                  </a:cubicBezTo>
                  <a:cubicBezTo>
                    <a:pt x="5192" y="9811"/>
                    <a:pt x="5215" y="10335"/>
                    <a:pt x="5227" y="10835"/>
                  </a:cubicBezTo>
                  <a:cubicBezTo>
                    <a:pt x="5275" y="12132"/>
                    <a:pt x="5501" y="13395"/>
                    <a:pt x="5704" y="14680"/>
                  </a:cubicBezTo>
                  <a:cubicBezTo>
                    <a:pt x="5763" y="15061"/>
                    <a:pt x="5763" y="15478"/>
                    <a:pt x="5811" y="15871"/>
                  </a:cubicBezTo>
                  <a:cubicBezTo>
                    <a:pt x="5846" y="16097"/>
                    <a:pt x="5930" y="16300"/>
                    <a:pt x="5965" y="16514"/>
                  </a:cubicBezTo>
                  <a:cubicBezTo>
                    <a:pt x="6108" y="17657"/>
                    <a:pt x="6251" y="18800"/>
                    <a:pt x="6466" y="19931"/>
                  </a:cubicBezTo>
                  <a:cubicBezTo>
                    <a:pt x="6513" y="20205"/>
                    <a:pt x="6489" y="20479"/>
                    <a:pt x="6585" y="20717"/>
                  </a:cubicBezTo>
                  <a:cubicBezTo>
                    <a:pt x="6847" y="21253"/>
                    <a:pt x="7001" y="21848"/>
                    <a:pt x="7513" y="22241"/>
                  </a:cubicBezTo>
                  <a:cubicBezTo>
                    <a:pt x="7549" y="22288"/>
                    <a:pt x="7585" y="22348"/>
                    <a:pt x="7680" y="22467"/>
                  </a:cubicBezTo>
                  <a:cubicBezTo>
                    <a:pt x="7466" y="22431"/>
                    <a:pt x="7299" y="22467"/>
                    <a:pt x="7180" y="22408"/>
                  </a:cubicBezTo>
                  <a:cubicBezTo>
                    <a:pt x="6644" y="22122"/>
                    <a:pt x="6073" y="22110"/>
                    <a:pt x="5501" y="22062"/>
                  </a:cubicBezTo>
                  <a:cubicBezTo>
                    <a:pt x="5192" y="22027"/>
                    <a:pt x="4894" y="21967"/>
                    <a:pt x="4596" y="21848"/>
                  </a:cubicBezTo>
                  <a:cubicBezTo>
                    <a:pt x="4001" y="21610"/>
                    <a:pt x="3370" y="21407"/>
                    <a:pt x="2763" y="21217"/>
                  </a:cubicBezTo>
                  <a:cubicBezTo>
                    <a:pt x="2513" y="21122"/>
                    <a:pt x="2334" y="21003"/>
                    <a:pt x="2286" y="20717"/>
                  </a:cubicBezTo>
                  <a:cubicBezTo>
                    <a:pt x="2263" y="20574"/>
                    <a:pt x="2203" y="20419"/>
                    <a:pt x="2167" y="20276"/>
                  </a:cubicBezTo>
                  <a:cubicBezTo>
                    <a:pt x="2060" y="19526"/>
                    <a:pt x="1977" y="18776"/>
                    <a:pt x="1798" y="18038"/>
                  </a:cubicBezTo>
                  <a:cubicBezTo>
                    <a:pt x="1703" y="17657"/>
                    <a:pt x="1620" y="17252"/>
                    <a:pt x="1572" y="16871"/>
                  </a:cubicBezTo>
                  <a:cubicBezTo>
                    <a:pt x="1405" y="15502"/>
                    <a:pt x="1263" y="14109"/>
                    <a:pt x="1132" y="12740"/>
                  </a:cubicBezTo>
                  <a:cubicBezTo>
                    <a:pt x="1084" y="12240"/>
                    <a:pt x="1096" y="11716"/>
                    <a:pt x="1084" y="11216"/>
                  </a:cubicBezTo>
                  <a:cubicBezTo>
                    <a:pt x="1072" y="10882"/>
                    <a:pt x="1048" y="10537"/>
                    <a:pt x="1012" y="10216"/>
                  </a:cubicBezTo>
                  <a:cubicBezTo>
                    <a:pt x="929" y="9549"/>
                    <a:pt x="870" y="8894"/>
                    <a:pt x="751" y="8215"/>
                  </a:cubicBezTo>
                  <a:cubicBezTo>
                    <a:pt x="620" y="7430"/>
                    <a:pt x="501" y="6644"/>
                    <a:pt x="334" y="5870"/>
                  </a:cubicBezTo>
                  <a:cubicBezTo>
                    <a:pt x="191" y="5108"/>
                    <a:pt x="131" y="4322"/>
                    <a:pt x="72" y="3548"/>
                  </a:cubicBezTo>
                  <a:cubicBezTo>
                    <a:pt x="0" y="2429"/>
                    <a:pt x="191" y="1310"/>
                    <a:pt x="262" y="214"/>
                  </a:cubicBezTo>
                  <a:cubicBezTo>
                    <a:pt x="239" y="155"/>
                    <a:pt x="274" y="119"/>
                    <a:pt x="322" y="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33355" y="3624766"/>
              <a:ext cx="229717" cy="762885"/>
            </a:xfrm>
            <a:custGeom>
              <a:avLst/>
              <a:gdLst/>
              <a:ahLst/>
              <a:cxnLst/>
              <a:rect l="l" t="t" r="r" b="b"/>
              <a:pathLst>
                <a:path w="6633" h="22028" extrusionOk="0">
                  <a:moveTo>
                    <a:pt x="6620" y="20896"/>
                  </a:moveTo>
                  <a:cubicBezTo>
                    <a:pt x="6132" y="21313"/>
                    <a:pt x="5608" y="21575"/>
                    <a:pt x="4989" y="21634"/>
                  </a:cubicBezTo>
                  <a:cubicBezTo>
                    <a:pt x="4501" y="21694"/>
                    <a:pt x="4037" y="21873"/>
                    <a:pt x="3560" y="21968"/>
                  </a:cubicBezTo>
                  <a:cubicBezTo>
                    <a:pt x="3394" y="22015"/>
                    <a:pt x="3215" y="22015"/>
                    <a:pt x="3048" y="22027"/>
                  </a:cubicBezTo>
                  <a:cubicBezTo>
                    <a:pt x="2846" y="21837"/>
                    <a:pt x="2798" y="21623"/>
                    <a:pt x="2810" y="21408"/>
                  </a:cubicBezTo>
                  <a:cubicBezTo>
                    <a:pt x="2822" y="21087"/>
                    <a:pt x="2798" y="20777"/>
                    <a:pt x="2775" y="20468"/>
                  </a:cubicBezTo>
                  <a:cubicBezTo>
                    <a:pt x="2763" y="20158"/>
                    <a:pt x="2739" y="19837"/>
                    <a:pt x="2703" y="19527"/>
                  </a:cubicBezTo>
                  <a:cubicBezTo>
                    <a:pt x="2679" y="19289"/>
                    <a:pt x="2644" y="19051"/>
                    <a:pt x="2596" y="18801"/>
                  </a:cubicBezTo>
                  <a:cubicBezTo>
                    <a:pt x="2536" y="18372"/>
                    <a:pt x="2525" y="17920"/>
                    <a:pt x="2453" y="17479"/>
                  </a:cubicBezTo>
                  <a:cubicBezTo>
                    <a:pt x="2346" y="16908"/>
                    <a:pt x="2322" y="16336"/>
                    <a:pt x="2275" y="15753"/>
                  </a:cubicBezTo>
                  <a:cubicBezTo>
                    <a:pt x="2215" y="15038"/>
                    <a:pt x="2203" y="14324"/>
                    <a:pt x="2144" y="13610"/>
                  </a:cubicBezTo>
                  <a:cubicBezTo>
                    <a:pt x="2024" y="12050"/>
                    <a:pt x="1905" y="10478"/>
                    <a:pt x="1763" y="8931"/>
                  </a:cubicBezTo>
                  <a:cubicBezTo>
                    <a:pt x="1739" y="8609"/>
                    <a:pt x="1667" y="8276"/>
                    <a:pt x="1584" y="7954"/>
                  </a:cubicBezTo>
                  <a:cubicBezTo>
                    <a:pt x="1501" y="7537"/>
                    <a:pt x="1441" y="7121"/>
                    <a:pt x="1346" y="6704"/>
                  </a:cubicBezTo>
                  <a:cubicBezTo>
                    <a:pt x="1203" y="6013"/>
                    <a:pt x="1155" y="5335"/>
                    <a:pt x="1048" y="4644"/>
                  </a:cubicBezTo>
                  <a:cubicBezTo>
                    <a:pt x="989" y="4204"/>
                    <a:pt x="977" y="3751"/>
                    <a:pt x="905" y="3323"/>
                  </a:cubicBezTo>
                  <a:cubicBezTo>
                    <a:pt x="727" y="2323"/>
                    <a:pt x="358" y="1406"/>
                    <a:pt x="0" y="418"/>
                  </a:cubicBezTo>
                  <a:cubicBezTo>
                    <a:pt x="203" y="358"/>
                    <a:pt x="417" y="287"/>
                    <a:pt x="631" y="263"/>
                  </a:cubicBezTo>
                  <a:cubicBezTo>
                    <a:pt x="1739" y="144"/>
                    <a:pt x="2858" y="25"/>
                    <a:pt x="3965" y="1"/>
                  </a:cubicBezTo>
                  <a:cubicBezTo>
                    <a:pt x="4203" y="239"/>
                    <a:pt x="4287" y="513"/>
                    <a:pt x="4346" y="799"/>
                  </a:cubicBezTo>
                  <a:cubicBezTo>
                    <a:pt x="4561" y="1846"/>
                    <a:pt x="4703" y="2906"/>
                    <a:pt x="4846" y="3966"/>
                  </a:cubicBezTo>
                  <a:cubicBezTo>
                    <a:pt x="4882" y="4204"/>
                    <a:pt x="4965" y="4442"/>
                    <a:pt x="5013" y="4680"/>
                  </a:cubicBezTo>
                  <a:cubicBezTo>
                    <a:pt x="5215" y="5823"/>
                    <a:pt x="5370" y="6966"/>
                    <a:pt x="5382" y="8133"/>
                  </a:cubicBezTo>
                  <a:cubicBezTo>
                    <a:pt x="5382" y="8204"/>
                    <a:pt x="5370" y="8264"/>
                    <a:pt x="5382" y="8335"/>
                  </a:cubicBezTo>
                  <a:cubicBezTo>
                    <a:pt x="5489" y="9383"/>
                    <a:pt x="5596" y="10419"/>
                    <a:pt x="5715" y="11467"/>
                  </a:cubicBezTo>
                  <a:cubicBezTo>
                    <a:pt x="5811" y="12324"/>
                    <a:pt x="5977" y="13193"/>
                    <a:pt x="5954" y="14050"/>
                  </a:cubicBezTo>
                  <a:cubicBezTo>
                    <a:pt x="5930" y="14419"/>
                    <a:pt x="6013" y="14776"/>
                    <a:pt x="5977" y="15169"/>
                  </a:cubicBezTo>
                  <a:cubicBezTo>
                    <a:pt x="5954" y="15515"/>
                    <a:pt x="6144" y="15860"/>
                    <a:pt x="6192" y="16205"/>
                  </a:cubicBezTo>
                  <a:cubicBezTo>
                    <a:pt x="6263" y="16670"/>
                    <a:pt x="6287" y="17146"/>
                    <a:pt x="6335" y="17610"/>
                  </a:cubicBezTo>
                  <a:cubicBezTo>
                    <a:pt x="6370" y="17920"/>
                    <a:pt x="6406" y="18241"/>
                    <a:pt x="6442" y="18539"/>
                  </a:cubicBezTo>
                  <a:cubicBezTo>
                    <a:pt x="6442" y="18575"/>
                    <a:pt x="6454" y="18622"/>
                    <a:pt x="6454" y="18670"/>
                  </a:cubicBezTo>
                  <a:cubicBezTo>
                    <a:pt x="6513" y="19206"/>
                    <a:pt x="6561" y="19729"/>
                    <a:pt x="6608" y="20265"/>
                  </a:cubicBezTo>
                  <a:cubicBezTo>
                    <a:pt x="6632" y="20515"/>
                    <a:pt x="6620" y="20706"/>
                    <a:pt x="6620" y="208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1626802" y="3738188"/>
              <a:ext cx="193838" cy="795024"/>
            </a:xfrm>
            <a:custGeom>
              <a:avLst/>
              <a:gdLst/>
              <a:ahLst/>
              <a:cxnLst/>
              <a:rect l="l" t="t" r="r" b="b"/>
              <a:pathLst>
                <a:path w="5597" h="22956" extrusionOk="0">
                  <a:moveTo>
                    <a:pt x="0" y="798"/>
                  </a:moveTo>
                  <a:cubicBezTo>
                    <a:pt x="1096" y="536"/>
                    <a:pt x="2108" y="202"/>
                    <a:pt x="3191" y="0"/>
                  </a:cubicBezTo>
                  <a:cubicBezTo>
                    <a:pt x="3251" y="155"/>
                    <a:pt x="3346" y="286"/>
                    <a:pt x="3370" y="441"/>
                  </a:cubicBezTo>
                  <a:cubicBezTo>
                    <a:pt x="3536" y="1274"/>
                    <a:pt x="3787" y="2072"/>
                    <a:pt x="3882" y="2917"/>
                  </a:cubicBezTo>
                  <a:cubicBezTo>
                    <a:pt x="3953" y="3608"/>
                    <a:pt x="4120" y="4274"/>
                    <a:pt x="4203" y="4965"/>
                  </a:cubicBezTo>
                  <a:cubicBezTo>
                    <a:pt x="4322" y="5882"/>
                    <a:pt x="4429" y="6822"/>
                    <a:pt x="4537" y="7763"/>
                  </a:cubicBezTo>
                  <a:cubicBezTo>
                    <a:pt x="4584" y="8180"/>
                    <a:pt x="4608" y="8596"/>
                    <a:pt x="4668" y="9025"/>
                  </a:cubicBezTo>
                  <a:cubicBezTo>
                    <a:pt x="4703" y="9287"/>
                    <a:pt x="4679" y="9561"/>
                    <a:pt x="4679" y="9811"/>
                  </a:cubicBezTo>
                  <a:cubicBezTo>
                    <a:pt x="4679" y="10323"/>
                    <a:pt x="4775" y="10823"/>
                    <a:pt x="4834" y="11335"/>
                  </a:cubicBezTo>
                  <a:cubicBezTo>
                    <a:pt x="4846" y="11418"/>
                    <a:pt x="4906" y="11490"/>
                    <a:pt x="4906" y="11585"/>
                  </a:cubicBezTo>
                  <a:cubicBezTo>
                    <a:pt x="4953" y="12299"/>
                    <a:pt x="5001" y="13002"/>
                    <a:pt x="5037" y="13716"/>
                  </a:cubicBezTo>
                  <a:cubicBezTo>
                    <a:pt x="5037" y="13752"/>
                    <a:pt x="5025" y="13799"/>
                    <a:pt x="5025" y="13847"/>
                  </a:cubicBezTo>
                  <a:cubicBezTo>
                    <a:pt x="5072" y="14133"/>
                    <a:pt x="5144" y="14407"/>
                    <a:pt x="5156" y="14692"/>
                  </a:cubicBezTo>
                  <a:cubicBezTo>
                    <a:pt x="5180" y="14978"/>
                    <a:pt x="5120" y="15276"/>
                    <a:pt x="5132" y="15561"/>
                  </a:cubicBezTo>
                  <a:cubicBezTo>
                    <a:pt x="5144" y="15919"/>
                    <a:pt x="5191" y="16276"/>
                    <a:pt x="5215" y="16633"/>
                  </a:cubicBezTo>
                  <a:cubicBezTo>
                    <a:pt x="5311" y="17919"/>
                    <a:pt x="5382" y="19217"/>
                    <a:pt x="5477" y="20503"/>
                  </a:cubicBezTo>
                  <a:cubicBezTo>
                    <a:pt x="5501" y="21050"/>
                    <a:pt x="5596" y="21610"/>
                    <a:pt x="5489" y="22193"/>
                  </a:cubicBezTo>
                  <a:cubicBezTo>
                    <a:pt x="5322" y="22253"/>
                    <a:pt x="5156" y="22348"/>
                    <a:pt x="5001" y="22372"/>
                  </a:cubicBezTo>
                  <a:cubicBezTo>
                    <a:pt x="4537" y="22491"/>
                    <a:pt x="4072" y="22586"/>
                    <a:pt x="3667" y="22824"/>
                  </a:cubicBezTo>
                  <a:cubicBezTo>
                    <a:pt x="3465" y="22955"/>
                    <a:pt x="3239" y="22884"/>
                    <a:pt x="3013" y="22848"/>
                  </a:cubicBezTo>
                  <a:cubicBezTo>
                    <a:pt x="2263" y="22741"/>
                    <a:pt x="2227" y="22741"/>
                    <a:pt x="2179" y="22003"/>
                  </a:cubicBezTo>
                  <a:cubicBezTo>
                    <a:pt x="2143" y="21229"/>
                    <a:pt x="2167" y="20443"/>
                    <a:pt x="2167" y="19669"/>
                  </a:cubicBezTo>
                  <a:cubicBezTo>
                    <a:pt x="2167" y="19348"/>
                    <a:pt x="2167" y="19038"/>
                    <a:pt x="2155" y="18729"/>
                  </a:cubicBezTo>
                  <a:cubicBezTo>
                    <a:pt x="2143" y="18371"/>
                    <a:pt x="2143" y="18014"/>
                    <a:pt x="2120" y="17657"/>
                  </a:cubicBezTo>
                  <a:cubicBezTo>
                    <a:pt x="2084" y="16883"/>
                    <a:pt x="2036" y="16097"/>
                    <a:pt x="2001" y="15323"/>
                  </a:cubicBezTo>
                  <a:cubicBezTo>
                    <a:pt x="2001" y="15240"/>
                    <a:pt x="2001" y="15180"/>
                    <a:pt x="1989" y="15121"/>
                  </a:cubicBezTo>
                  <a:cubicBezTo>
                    <a:pt x="1798" y="14430"/>
                    <a:pt x="1846" y="13716"/>
                    <a:pt x="1739" y="13002"/>
                  </a:cubicBezTo>
                  <a:cubicBezTo>
                    <a:pt x="1620" y="12252"/>
                    <a:pt x="1512" y="11490"/>
                    <a:pt x="1405" y="10751"/>
                  </a:cubicBezTo>
                  <a:cubicBezTo>
                    <a:pt x="1334" y="10216"/>
                    <a:pt x="1286" y="9680"/>
                    <a:pt x="1215" y="9156"/>
                  </a:cubicBezTo>
                  <a:cubicBezTo>
                    <a:pt x="1108" y="8382"/>
                    <a:pt x="989" y="7608"/>
                    <a:pt x="893" y="6834"/>
                  </a:cubicBezTo>
                  <a:cubicBezTo>
                    <a:pt x="869" y="6691"/>
                    <a:pt x="869" y="6525"/>
                    <a:pt x="846" y="6370"/>
                  </a:cubicBezTo>
                  <a:cubicBezTo>
                    <a:pt x="750" y="5644"/>
                    <a:pt x="679" y="4917"/>
                    <a:pt x="596" y="4191"/>
                  </a:cubicBezTo>
                  <a:cubicBezTo>
                    <a:pt x="500" y="3500"/>
                    <a:pt x="381" y="2810"/>
                    <a:pt x="274" y="2131"/>
                  </a:cubicBezTo>
                  <a:cubicBezTo>
                    <a:pt x="155" y="1726"/>
                    <a:pt x="84" y="1298"/>
                    <a:pt x="0" y="7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394154" y="3602117"/>
              <a:ext cx="183552" cy="736045"/>
            </a:xfrm>
            <a:custGeom>
              <a:avLst/>
              <a:gdLst/>
              <a:ahLst/>
              <a:cxnLst/>
              <a:rect l="l" t="t" r="r" b="b"/>
              <a:pathLst>
                <a:path w="5300" h="21253" extrusionOk="0">
                  <a:moveTo>
                    <a:pt x="25" y="345"/>
                  </a:moveTo>
                  <a:cubicBezTo>
                    <a:pt x="406" y="274"/>
                    <a:pt x="763" y="179"/>
                    <a:pt x="1132" y="119"/>
                  </a:cubicBezTo>
                  <a:cubicBezTo>
                    <a:pt x="1894" y="0"/>
                    <a:pt x="2918" y="572"/>
                    <a:pt x="3227" y="1274"/>
                  </a:cubicBezTo>
                  <a:cubicBezTo>
                    <a:pt x="3323" y="1476"/>
                    <a:pt x="3418" y="1667"/>
                    <a:pt x="3513" y="1881"/>
                  </a:cubicBezTo>
                  <a:cubicBezTo>
                    <a:pt x="3954" y="2893"/>
                    <a:pt x="4228" y="3929"/>
                    <a:pt x="4275" y="5048"/>
                  </a:cubicBezTo>
                  <a:cubicBezTo>
                    <a:pt x="4275" y="5203"/>
                    <a:pt x="4299" y="5358"/>
                    <a:pt x="4335" y="5513"/>
                  </a:cubicBezTo>
                  <a:cubicBezTo>
                    <a:pt x="4525" y="6489"/>
                    <a:pt x="4609" y="7489"/>
                    <a:pt x="4668" y="8501"/>
                  </a:cubicBezTo>
                  <a:cubicBezTo>
                    <a:pt x="4751" y="9585"/>
                    <a:pt x="4763" y="10692"/>
                    <a:pt x="4871" y="11775"/>
                  </a:cubicBezTo>
                  <a:cubicBezTo>
                    <a:pt x="4978" y="13204"/>
                    <a:pt x="5013" y="14621"/>
                    <a:pt x="5109" y="16050"/>
                  </a:cubicBezTo>
                  <a:cubicBezTo>
                    <a:pt x="5132" y="16514"/>
                    <a:pt x="5168" y="16990"/>
                    <a:pt x="5216" y="17443"/>
                  </a:cubicBezTo>
                  <a:cubicBezTo>
                    <a:pt x="5299" y="18086"/>
                    <a:pt x="5144" y="18693"/>
                    <a:pt x="5013" y="19288"/>
                  </a:cubicBezTo>
                  <a:cubicBezTo>
                    <a:pt x="4918" y="19681"/>
                    <a:pt x="4704" y="20026"/>
                    <a:pt x="4525" y="20383"/>
                  </a:cubicBezTo>
                  <a:cubicBezTo>
                    <a:pt x="4478" y="20467"/>
                    <a:pt x="4370" y="20574"/>
                    <a:pt x="4287" y="20598"/>
                  </a:cubicBezTo>
                  <a:cubicBezTo>
                    <a:pt x="3823" y="20753"/>
                    <a:pt x="3430" y="21098"/>
                    <a:pt x="2918" y="21122"/>
                  </a:cubicBezTo>
                  <a:cubicBezTo>
                    <a:pt x="2799" y="21122"/>
                    <a:pt x="2680" y="21217"/>
                    <a:pt x="2561" y="21253"/>
                  </a:cubicBezTo>
                  <a:cubicBezTo>
                    <a:pt x="2513" y="21169"/>
                    <a:pt x="2442" y="21098"/>
                    <a:pt x="2454" y="21050"/>
                  </a:cubicBezTo>
                  <a:cubicBezTo>
                    <a:pt x="2513" y="20693"/>
                    <a:pt x="2418" y="20336"/>
                    <a:pt x="2358" y="19991"/>
                  </a:cubicBezTo>
                  <a:cubicBezTo>
                    <a:pt x="2323" y="19729"/>
                    <a:pt x="2275" y="19455"/>
                    <a:pt x="2263" y="19193"/>
                  </a:cubicBezTo>
                  <a:cubicBezTo>
                    <a:pt x="2239" y="18514"/>
                    <a:pt x="2108" y="17859"/>
                    <a:pt x="2025" y="17193"/>
                  </a:cubicBezTo>
                  <a:cubicBezTo>
                    <a:pt x="1989" y="16954"/>
                    <a:pt x="1977" y="16716"/>
                    <a:pt x="1965" y="16466"/>
                  </a:cubicBezTo>
                  <a:cubicBezTo>
                    <a:pt x="2227" y="16312"/>
                    <a:pt x="2477" y="16419"/>
                    <a:pt x="2704" y="16419"/>
                  </a:cubicBezTo>
                  <a:cubicBezTo>
                    <a:pt x="2989" y="16419"/>
                    <a:pt x="3168" y="16300"/>
                    <a:pt x="3251" y="16038"/>
                  </a:cubicBezTo>
                  <a:cubicBezTo>
                    <a:pt x="3454" y="15478"/>
                    <a:pt x="3537" y="14919"/>
                    <a:pt x="3513" y="14335"/>
                  </a:cubicBezTo>
                  <a:cubicBezTo>
                    <a:pt x="3513" y="14228"/>
                    <a:pt x="3513" y="14109"/>
                    <a:pt x="3525" y="14014"/>
                  </a:cubicBezTo>
                  <a:cubicBezTo>
                    <a:pt x="3537" y="13776"/>
                    <a:pt x="3561" y="13514"/>
                    <a:pt x="3561" y="13275"/>
                  </a:cubicBezTo>
                  <a:cubicBezTo>
                    <a:pt x="3561" y="12371"/>
                    <a:pt x="3454" y="11466"/>
                    <a:pt x="3573" y="10537"/>
                  </a:cubicBezTo>
                  <a:cubicBezTo>
                    <a:pt x="3597" y="10299"/>
                    <a:pt x="3561" y="10049"/>
                    <a:pt x="3585" y="9799"/>
                  </a:cubicBezTo>
                  <a:cubicBezTo>
                    <a:pt x="3680" y="9168"/>
                    <a:pt x="3287" y="8799"/>
                    <a:pt x="2882" y="8442"/>
                  </a:cubicBezTo>
                  <a:cubicBezTo>
                    <a:pt x="2608" y="8191"/>
                    <a:pt x="2227" y="8061"/>
                    <a:pt x="1858" y="7977"/>
                  </a:cubicBezTo>
                  <a:cubicBezTo>
                    <a:pt x="1632" y="7941"/>
                    <a:pt x="1430" y="7882"/>
                    <a:pt x="1191" y="7822"/>
                  </a:cubicBezTo>
                  <a:cubicBezTo>
                    <a:pt x="1096" y="7227"/>
                    <a:pt x="1001" y="6656"/>
                    <a:pt x="918" y="6096"/>
                  </a:cubicBezTo>
                  <a:cubicBezTo>
                    <a:pt x="799" y="5179"/>
                    <a:pt x="715" y="4274"/>
                    <a:pt x="584" y="3369"/>
                  </a:cubicBezTo>
                  <a:cubicBezTo>
                    <a:pt x="429" y="2405"/>
                    <a:pt x="382" y="1417"/>
                    <a:pt x="25" y="476"/>
                  </a:cubicBezTo>
                  <a:cubicBezTo>
                    <a:pt x="1" y="441"/>
                    <a:pt x="25" y="393"/>
                    <a:pt x="25" y="3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130345" y="3736941"/>
              <a:ext cx="164955" cy="747612"/>
            </a:xfrm>
            <a:custGeom>
              <a:avLst/>
              <a:gdLst/>
              <a:ahLst/>
              <a:cxnLst/>
              <a:rect l="l" t="t" r="r" b="b"/>
              <a:pathLst>
                <a:path w="4763" h="21587" extrusionOk="0">
                  <a:moveTo>
                    <a:pt x="4679" y="21586"/>
                  </a:moveTo>
                  <a:cubicBezTo>
                    <a:pt x="4120" y="21396"/>
                    <a:pt x="3596" y="21110"/>
                    <a:pt x="3167" y="20741"/>
                  </a:cubicBezTo>
                  <a:cubicBezTo>
                    <a:pt x="2822" y="20455"/>
                    <a:pt x="2596" y="20003"/>
                    <a:pt x="2512" y="19515"/>
                  </a:cubicBezTo>
                  <a:cubicBezTo>
                    <a:pt x="2441" y="19074"/>
                    <a:pt x="2381" y="18645"/>
                    <a:pt x="2322" y="18193"/>
                  </a:cubicBezTo>
                  <a:lnTo>
                    <a:pt x="2322" y="18122"/>
                  </a:lnTo>
                  <a:cubicBezTo>
                    <a:pt x="2167" y="17538"/>
                    <a:pt x="2108" y="16931"/>
                    <a:pt x="2000" y="16348"/>
                  </a:cubicBezTo>
                  <a:cubicBezTo>
                    <a:pt x="1846" y="15514"/>
                    <a:pt x="1762" y="14669"/>
                    <a:pt x="1667" y="13835"/>
                  </a:cubicBezTo>
                  <a:cubicBezTo>
                    <a:pt x="1512" y="12597"/>
                    <a:pt x="1369" y="11371"/>
                    <a:pt x="1215" y="10121"/>
                  </a:cubicBezTo>
                  <a:cubicBezTo>
                    <a:pt x="1203" y="10061"/>
                    <a:pt x="1203" y="9978"/>
                    <a:pt x="1179" y="9918"/>
                  </a:cubicBezTo>
                  <a:cubicBezTo>
                    <a:pt x="977" y="9537"/>
                    <a:pt x="965" y="9109"/>
                    <a:pt x="917" y="8692"/>
                  </a:cubicBezTo>
                  <a:cubicBezTo>
                    <a:pt x="834" y="8001"/>
                    <a:pt x="667" y="7335"/>
                    <a:pt x="655" y="6644"/>
                  </a:cubicBezTo>
                  <a:cubicBezTo>
                    <a:pt x="643" y="5953"/>
                    <a:pt x="405" y="5299"/>
                    <a:pt x="441" y="4596"/>
                  </a:cubicBezTo>
                  <a:cubicBezTo>
                    <a:pt x="476" y="4179"/>
                    <a:pt x="369" y="3763"/>
                    <a:pt x="286" y="3346"/>
                  </a:cubicBezTo>
                  <a:cubicBezTo>
                    <a:pt x="131" y="2596"/>
                    <a:pt x="107" y="1846"/>
                    <a:pt x="24" y="1096"/>
                  </a:cubicBezTo>
                  <a:cubicBezTo>
                    <a:pt x="0" y="810"/>
                    <a:pt x="60" y="512"/>
                    <a:pt x="84" y="238"/>
                  </a:cubicBezTo>
                  <a:cubicBezTo>
                    <a:pt x="107" y="143"/>
                    <a:pt x="143" y="72"/>
                    <a:pt x="179" y="0"/>
                  </a:cubicBezTo>
                  <a:cubicBezTo>
                    <a:pt x="643" y="12"/>
                    <a:pt x="1727" y="310"/>
                    <a:pt x="3001" y="798"/>
                  </a:cubicBezTo>
                  <a:cubicBezTo>
                    <a:pt x="2929" y="1370"/>
                    <a:pt x="2893" y="1941"/>
                    <a:pt x="2798" y="2513"/>
                  </a:cubicBezTo>
                  <a:cubicBezTo>
                    <a:pt x="2560" y="3810"/>
                    <a:pt x="2608" y="5084"/>
                    <a:pt x="2810" y="6370"/>
                  </a:cubicBezTo>
                  <a:cubicBezTo>
                    <a:pt x="3024" y="7597"/>
                    <a:pt x="3143" y="8835"/>
                    <a:pt x="3382" y="10073"/>
                  </a:cubicBezTo>
                  <a:cubicBezTo>
                    <a:pt x="3524" y="10799"/>
                    <a:pt x="3513" y="11526"/>
                    <a:pt x="3584" y="12264"/>
                  </a:cubicBezTo>
                  <a:cubicBezTo>
                    <a:pt x="3691" y="13216"/>
                    <a:pt x="3691" y="14181"/>
                    <a:pt x="3739" y="15133"/>
                  </a:cubicBezTo>
                  <a:cubicBezTo>
                    <a:pt x="3751" y="15359"/>
                    <a:pt x="3763" y="15574"/>
                    <a:pt x="3786" y="15800"/>
                  </a:cubicBezTo>
                  <a:cubicBezTo>
                    <a:pt x="3894" y="16550"/>
                    <a:pt x="4001" y="17300"/>
                    <a:pt x="4120" y="18050"/>
                  </a:cubicBezTo>
                  <a:cubicBezTo>
                    <a:pt x="4179" y="18431"/>
                    <a:pt x="4298" y="18824"/>
                    <a:pt x="4370" y="19229"/>
                  </a:cubicBezTo>
                  <a:cubicBezTo>
                    <a:pt x="4453" y="19610"/>
                    <a:pt x="4513" y="20015"/>
                    <a:pt x="4572" y="20396"/>
                  </a:cubicBezTo>
                  <a:cubicBezTo>
                    <a:pt x="4632" y="20729"/>
                    <a:pt x="4703" y="21051"/>
                    <a:pt x="4763" y="21384"/>
                  </a:cubicBezTo>
                  <a:cubicBezTo>
                    <a:pt x="4727" y="21432"/>
                    <a:pt x="4703" y="21491"/>
                    <a:pt x="4679" y="21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738526" y="3538601"/>
              <a:ext cx="472180" cy="171569"/>
            </a:xfrm>
            <a:custGeom>
              <a:avLst/>
              <a:gdLst/>
              <a:ahLst/>
              <a:cxnLst/>
              <a:rect l="l" t="t" r="r" b="b"/>
              <a:pathLst>
                <a:path w="13634" h="4954" extrusionOk="0">
                  <a:moveTo>
                    <a:pt x="12764" y="1644"/>
                  </a:moveTo>
                  <a:cubicBezTo>
                    <a:pt x="13062" y="1810"/>
                    <a:pt x="13348" y="2048"/>
                    <a:pt x="13634" y="2370"/>
                  </a:cubicBezTo>
                  <a:cubicBezTo>
                    <a:pt x="13443" y="2453"/>
                    <a:pt x="13300" y="2536"/>
                    <a:pt x="13157" y="2536"/>
                  </a:cubicBezTo>
                  <a:cubicBezTo>
                    <a:pt x="12491" y="2536"/>
                    <a:pt x="11812" y="2644"/>
                    <a:pt x="11157" y="2763"/>
                  </a:cubicBezTo>
                  <a:cubicBezTo>
                    <a:pt x="10681" y="2846"/>
                    <a:pt x="10193" y="2882"/>
                    <a:pt x="9716" y="2965"/>
                  </a:cubicBezTo>
                  <a:cubicBezTo>
                    <a:pt x="8883" y="3144"/>
                    <a:pt x="8050" y="3251"/>
                    <a:pt x="7228" y="3441"/>
                  </a:cubicBezTo>
                  <a:cubicBezTo>
                    <a:pt x="6371" y="3668"/>
                    <a:pt x="5478" y="3739"/>
                    <a:pt x="4609" y="3965"/>
                  </a:cubicBezTo>
                  <a:cubicBezTo>
                    <a:pt x="4001" y="4132"/>
                    <a:pt x="3370" y="4072"/>
                    <a:pt x="2775" y="4311"/>
                  </a:cubicBezTo>
                  <a:cubicBezTo>
                    <a:pt x="2215" y="4513"/>
                    <a:pt x="1632" y="4668"/>
                    <a:pt x="1049" y="4834"/>
                  </a:cubicBezTo>
                  <a:cubicBezTo>
                    <a:pt x="906" y="4870"/>
                    <a:pt x="751" y="4906"/>
                    <a:pt x="596" y="4953"/>
                  </a:cubicBezTo>
                  <a:cubicBezTo>
                    <a:pt x="358" y="4811"/>
                    <a:pt x="144" y="4668"/>
                    <a:pt x="1" y="4441"/>
                  </a:cubicBezTo>
                  <a:cubicBezTo>
                    <a:pt x="299" y="4180"/>
                    <a:pt x="561" y="3906"/>
                    <a:pt x="846" y="3656"/>
                  </a:cubicBezTo>
                  <a:cubicBezTo>
                    <a:pt x="1156" y="3358"/>
                    <a:pt x="1227" y="3013"/>
                    <a:pt x="1096" y="2608"/>
                  </a:cubicBezTo>
                  <a:cubicBezTo>
                    <a:pt x="1025" y="2406"/>
                    <a:pt x="930" y="2191"/>
                    <a:pt x="834" y="2001"/>
                  </a:cubicBezTo>
                  <a:cubicBezTo>
                    <a:pt x="739" y="1822"/>
                    <a:pt x="644" y="1655"/>
                    <a:pt x="501" y="1453"/>
                  </a:cubicBezTo>
                  <a:cubicBezTo>
                    <a:pt x="1632" y="1215"/>
                    <a:pt x="2704" y="989"/>
                    <a:pt x="3799" y="751"/>
                  </a:cubicBezTo>
                  <a:cubicBezTo>
                    <a:pt x="3990" y="703"/>
                    <a:pt x="4180" y="643"/>
                    <a:pt x="4371" y="584"/>
                  </a:cubicBezTo>
                  <a:cubicBezTo>
                    <a:pt x="5180" y="274"/>
                    <a:pt x="5978" y="48"/>
                    <a:pt x="6859" y="84"/>
                  </a:cubicBezTo>
                  <a:cubicBezTo>
                    <a:pt x="7049" y="96"/>
                    <a:pt x="7264" y="36"/>
                    <a:pt x="7490" y="0"/>
                  </a:cubicBezTo>
                  <a:cubicBezTo>
                    <a:pt x="7585" y="215"/>
                    <a:pt x="7728" y="417"/>
                    <a:pt x="7800" y="643"/>
                  </a:cubicBezTo>
                  <a:cubicBezTo>
                    <a:pt x="7942" y="1060"/>
                    <a:pt x="8204" y="1393"/>
                    <a:pt x="8585" y="1608"/>
                  </a:cubicBezTo>
                  <a:cubicBezTo>
                    <a:pt x="8835" y="1763"/>
                    <a:pt x="9062" y="1941"/>
                    <a:pt x="9312" y="2084"/>
                  </a:cubicBezTo>
                  <a:cubicBezTo>
                    <a:pt x="9693" y="2346"/>
                    <a:pt x="10074" y="2429"/>
                    <a:pt x="10526" y="2275"/>
                  </a:cubicBezTo>
                  <a:cubicBezTo>
                    <a:pt x="10788" y="2179"/>
                    <a:pt x="11086" y="2179"/>
                    <a:pt x="11371" y="2108"/>
                  </a:cubicBezTo>
                  <a:cubicBezTo>
                    <a:pt x="11812" y="2001"/>
                    <a:pt x="12264" y="1822"/>
                    <a:pt x="12764" y="16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662265" y="3357992"/>
              <a:ext cx="423105" cy="280835"/>
            </a:xfrm>
            <a:custGeom>
              <a:avLst/>
              <a:gdLst/>
              <a:ahLst/>
              <a:cxnLst/>
              <a:rect l="l" t="t" r="r" b="b"/>
              <a:pathLst>
                <a:path w="12217" h="8109" extrusionOk="0">
                  <a:moveTo>
                    <a:pt x="12216" y="6728"/>
                  </a:moveTo>
                  <a:cubicBezTo>
                    <a:pt x="12157" y="6787"/>
                    <a:pt x="12133" y="6847"/>
                    <a:pt x="12097" y="6847"/>
                  </a:cubicBezTo>
                  <a:cubicBezTo>
                    <a:pt x="11383" y="6787"/>
                    <a:pt x="10442" y="6180"/>
                    <a:pt x="10478" y="5204"/>
                  </a:cubicBezTo>
                  <a:cubicBezTo>
                    <a:pt x="10490" y="4823"/>
                    <a:pt x="10371" y="4477"/>
                    <a:pt x="10192" y="4132"/>
                  </a:cubicBezTo>
                  <a:cubicBezTo>
                    <a:pt x="9966" y="3703"/>
                    <a:pt x="9835" y="3227"/>
                    <a:pt x="9668" y="2763"/>
                  </a:cubicBezTo>
                  <a:cubicBezTo>
                    <a:pt x="9609" y="2620"/>
                    <a:pt x="9573" y="2465"/>
                    <a:pt x="9525" y="2322"/>
                  </a:cubicBezTo>
                  <a:cubicBezTo>
                    <a:pt x="9418" y="2001"/>
                    <a:pt x="9216" y="1834"/>
                    <a:pt x="8882" y="1834"/>
                  </a:cubicBezTo>
                  <a:cubicBezTo>
                    <a:pt x="8394" y="1846"/>
                    <a:pt x="7906" y="1834"/>
                    <a:pt x="7430" y="1941"/>
                  </a:cubicBezTo>
                  <a:cubicBezTo>
                    <a:pt x="6787" y="2108"/>
                    <a:pt x="6120" y="2227"/>
                    <a:pt x="5477" y="2358"/>
                  </a:cubicBezTo>
                  <a:cubicBezTo>
                    <a:pt x="5144" y="2441"/>
                    <a:pt x="4810" y="2501"/>
                    <a:pt x="4513" y="2632"/>
                  </a:cubicBezTo>
                  <a:cubicBezTo>
                    <a:pt x="3739" y="3001"/>
                    <a:pt x="2882" y="3132"/>
                    <a:pt x="2084" y="3394"/>
                  </a:cubicBezTo>
                  <a:cubicBezTo>
                    <a:pt x="1965" y="3430"/>
                    <a:pt x="1834" y="3477"/>
                    <a:pt x="1715" y="3537"/>
                  </a:cubicBezTo>
                  <a:cubicBezTo>
                    <a:pt x="1631" y="3584"/>
                    <a:pt x="1548" y="3656"/>
                    <a:pt x="1536" y="3715"/>
                  </a:cubicBezTo>
                  <a:cubicBezTo>
                    <a:pt x="1441" y="4168"/>
                    <a:pt x="1155" y="4561"/>
                    <a:pt x="1334" y="5073"/>
                  </a:cubicBezTo>
                  <a:cubicBezTo>
                    <a:pt x="1536" y="5632"/>
                    <a:pt x="1620" y="6227"/>
                    <a:pt x="1774" y="6847"/>
                  </a:cubicBezTo>
                  <a:cubicBezTo>
                    <a:pt x="2286" y="6989"/>
                    <a:pt x="2524" y="7442"/>
                    <a:pt x="2846" y="7751"/>
                  </a:cubicBezTo>
                  <a:cubicBezTo>
                    <a:pt x="2810" y="8013"/>
                    <a:pt x="2667" y="8061"/>
                    <a:pt x="2501" y="8109"/>
                  </a:cubicBezTo>
                  <a:cubicBezTo>
                    <a:pt x="2012" y="7775"/>
                    <a:pt x="1500" y="7454"/>
                    <a:pt x="1012" y="7097"/>
                  </a:cubicBezTo>
                  <a:cubicBezTo>
                    <a:pt x="786" y="6930"/>
                    <a:pt x="655" y="6704"/>
                    <a:pt x="596" y="6430"/>
                  </a:cubicBezTo>
                  <a:cubicBezTo>
                    <a:pt x="536" y="6073"/>
                    <a:pt x="417" y="5739"/>
                    <a:pt x="357" y="5382"/>
                  </a:cubicBezTo>
                  <a:cubicBezTo>
                    <a:pt x="262" y="4918"/>
                    <a:pt x="226" y="4465"/>
                    <a:pt x="143" y="4001"/>
                  </a:cubicBezTo>
                  <a:cubicBezTo>
                    <a:pt x="119" y="3811"/>
                    <a:pt x="119" y="3596"/>
                    <a:pt x="72" y="3406"/>
                  </a:cubicBezTo>
                  <a:cubicBezTo>
                    <a:pt x="0" y="3037"/>
                    <a:pt x="119" y="2739"/>
                    <a:pt x="417" y="2525"/>
                  </a:cubicBezTo>
                  <a:cubicBezTo>
                    <a:pt x="738" y="2310"/>
                    <a:pt x="1096" y="2096"/>
                    <a:pt x="1453" y="1929"/>
                  </a:cubicBezTo>
                  <a:cubicBezTo>
                    <a:pt x="2108" y="1655"/>
                    <a:pt x="2763" y="1334"/>
                    <a:pt x="3453" y="1179"/>
                  </a:cubicBezTo>
                  <a:cubicBezTo>
                    <a:pt x="4108" y="1013"/>
                    <a:pt x="4727" y="822"/>
                    <a:pt x="5382" y="632"/>
                  </a:cubicBezTo>
                  <a:cubicBezTo>
                    <a:pt x="6096" y="441"/>
                    <a:pt x="6811" y="322"/>
                    <a:pt x="7549" y="191"/>
                  </a:cubicBezTo>
                  <a:cubicBezTo>
                    <a:pt x="8144" y="72"/>
                    <a:pt x="8739" y="1"/>
                    <a:pt x="9359" y="239"/>
                  </a:cubicBezTo>
                  <a:cubicBezTo>
                    <a:pt x="9454" y="334"/>
                    <a:pt x="9525" y="501"/>
                    <a:pt x="9656" y="608"/>
                  </a:cubicBezTo>
                  <a:cubicBezTo>
                    <a:pt x="10085" y="989"/>
                    <a:pt x="10418" y="1465"/>
                    <a:pt x="10716" y="1977"/>
                  </a:cubicBezTo>
                  <a:cubicBezTo>
                    <a:pt x="11025" y="2513"/>
                    <a:pt x="11216" y="3060"/>
                    <a:pt x="11395" y="3644"/>
                  </a:cubicBezTo>
                  <a:cubicBezTo>
                    <a:pt x="11442" y="3775"/>
                    <a:pt x="11478" y="3894"/>
                    <a:pt x="11490" y="4037"/>
                  </a:cubicBezTo>
                  <a:cubicBezTo>
                    <a:pt x="11561" y="4584"/>
                    <a:pt x="11633" y="5132"/>
                    <a:pt x="11692" y="5704"/>
                  </a:cubicBezTo>
                  <a:cubicBezTo>
                    <a:pt x="11728" y="5966"/>
                    <a:pt x="11811" y="6216"/>
                    <a:pt x="12014" y="6430"/>
                  </a:cubicBezTo>
                  <a:cubicBezTo>
                    <a:pt x="12085" y="6537"/>
                    <a:pt x="12145" y="6632"/>
                    <a:pt x="12216" y="67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384340" y="3579017"/>
              <a:ext cx="343935" cy="165370"/>
            </a:xfrm>
            <a:custGeom>
              <a:avLst/>
              <a:gdLst/>
              <a:ahLst/>
              <a:cxnLst/>
              <a:rect l="l" t="t" r="r" b="b"/>
              <a:pathLst>
                <a:path w="9931" h="4775" extrusionOk="0">
                  <a:moveTo>
                    <a:pt x="0" y="1143"/>
                  </a:moveTo>
                  <a:cubicBezTo>
                    <a:pt x="346" y="869"/>
                    <a:pt x="691" y="631"/>
                    <a:pt x="1084" y="584"/>
                  </a:cubicBezTo>
                  <a:cubicBezTo>
                    <a:pt x="1536" y="536"/>
                    <a:pt x="1941" y="334"/>
                    <a:pt x="2370" y="191"/>
                  </a:cubicBezTo>
                  <a:cubicBezTo>
                    <a:pt x="2513" y="155"/>
                    <a:pt x="2667" y="119"/>
                    <a:pt x="2810" y="96"/>
                  </a:cubicBezTo>
                  <a:cubicBezTo>
                    <a:pt x="3263" y="0"/>
                    <a:pt x="3632" y="119"/>
                    <a:pt x="4037" y="310"/>
                  </a:cubicBezTo>
                  <a:cubicBezTo>
                    <a:pt x="4739" y="655"/>
                    <a:pt x="5465" y="941"/>
                    <a:pt x="6180" y="1239"/>
                  </a:cubicBezTo>
                  <a:cubicBezTo>
                    <a:pt x="6668" y="1441"/>
                    <a:pt x="7120" y="1727"/>
                    <a:pt x="7549" y="2036"/>
                  </a:cubicBezTo>
                  <a:cubicBezTo>
                    <a:pt x="8335" y="2596"/>
                    <a:pt x="9025" y="3251"/>
                    <a:pt x="9799" y="3810"/>
                  </a:cubicBezTo>
                  <a:cubicBezTo>
                    <a:pt x="9835" y="3846"/>
                    <a:pt x="9871" y="3917"/>
                    <a:pt x="9930" y="4025"/>
                  </a:cubicBezTo>
                  <a:cubicBezTo>
                    <a:pt x="9799" y="4084"/>
                    <a:pt x="9692" y="4156"/>
                    <a:pt x="9573" y="4167"/>
                  </a:cubicBezTo>
                  <a:cubicBezTo>
                    <a:pt x="9109" y="4227"/>
                    <a:pt x="8632" y="4239"/>
                    <a:pt x="8168" y="4322"/>
                  </a:cubicBezTo>
                  <a:cubicBezTo>
                    <a:pt x="7740" y="4394"/>
                    <a:pt x="7311" y="4513"/>
                    <a:pt x="6882" y="4620"/>
                  </a:cubicBezTo>
                  <a:cubicBezTo>
                    <a:pt x="6775" y="4644"/>
                    <a:pt x="6656" y="4679"/>
                    <a:pt x="6549" y="4703"/>
                  </a:cubicBezTo>
                  <a:cubicBezTo>
                    <a:pt x="6299" y="4775"/>
                    <a:pt x="6085" y="4739"/>
                    <a:pt x="5894" y="4513"/>
                  </a:cubicBezTo>
                  <a:cubicBezTo>
                    <a:pt x="5751" y="4346"/>
                    <a:pt x="5573" y="4215"/>
                    <a:pt x="5370" y="4096"/>
                  </a:cubicBezTo>
                  <a:lnTo>
                    <a:pt x="3632" y="2977"/>
                  </a:lnTo>
                  <a:cubicBezTo>
                    <a:pt x="3572" y="2953"/>
                    <a:pt x="3525" y="2893"/>
                    <a:pt x="3465" y="2870"/>
                  </a:cubicBezTo>
                  <a:cubicBezTo>
                    <a:pt x="2703" y="2596"/>
                    <a:pt x="2060" y="2120"/>
                    <a:pt x="1358" y="1739"/>
                  </a:cubicBezTo>
                  <a:cubicBezTo>
                    <a:pt x="1001" y="1548"/>
                    <a:pt x="643" y="1369"/>
                    <a:pt x="250" y="1250"/>
                  </a:cubicBezTo>
                  <a:cubicBezTo>
                    <a:pt x="191" y="1239"/>
                    <a:pt x="120" y="1203"/>
                    <a:pt x="0" y="11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072938" y="3449941"/>
              <a:ext cx="284991" cy="171569"/>
            </a:xfrm>
            <a:custGeom>
              <a:avLst/>
              <a:gdLst/>
              <a:ahLst/>
              <a:cxnLst/>
              <a:rect l="l" t="t" r="r" b="b"/>
              <a:pathLst>
                <a:path w="8229" h="4954" extrusionOk="0">
                  <a:moveTo>
                    <a:pt x="8192" y="4656"/>
                  </a:moveTo>
                  <a:cubicBezTo>
                    <a:pt x="6942" y="4596"/>
                    <a:pt x="5716" y="4799"/>
                    <a:pt x="4466" y="4954"/>
                  </a:cubicBezTo>
                  <a:cubicBezTo>
                    <a:pt x="4359" y="4799"/>
                    <a:pt x="4287" y="4668"/>
                    <a:pt x="4204" y="4549"/>
                  </a:cubicBezTo>
                  <a:cubicBezTo>
                    <a:pt x="3966" y="4215"/>
                    <a:pt x="3704" y="3918"/>
                    <a:pt x="3382" y="3680"/>
                  </a:cubicBezTo>
                  <a:cubicBezTo>
                    <a:pt x="2811" y="3287"/>
                    <a:pt x="2311" y="2822"/>
                    <a:pt x="1763" y="2394"/>
                  </a:cubicBezTo>
                  <a:cubicBezTo>
                    <a:pt x="1358" y="2072"/>
                    <a:pt x="930" y="1775"/>
                    <a:pt x="406" y="1608"/>
                  </a:cubicBezTo>
                  <a:cubicBezTo>
                    <a:pt x="275" y="1132"/>
                    <a:pt x="132" y="667"/>
                    <a:pt x="1" y="143"/>
                  </a:cubicBezTo>
                  <a:cubicBezTo>
                    <a:pt x="358" y="84"/>
                    <a:pt x="691" y="120"/>
                    <a:pt x="1013" y="108"/>
                  </a:cubicBezTo>
                  <a:cubicBezTo>
                    <a:pt x="1382" y="96"/>
                    <a:pt x="1775" y="96"/>
                    <a:pt x="2144" y="36"/>
                  </a:cubicBezTo>
                  <a:cubicBezTo>
                    <a:pt x="2358" y="1"/>
                    <a:pt x="2537" y="24"/>
                    <a:pt x="2727" y="84"/>
                  </a:cubicBezTo>
                  <a:cubicBezTo>
                    <a:pt x="3585" y="358"/>
                    <a:pt x="4347" y="822"/>
                    <a:pt x="5013" y="1406"/>
                  </a:cubicBezTo>
                  <a:cubicBezTo>
                    <a:pt x="5299" y="1656"/>
                    <a:pt x="5597" y="1894"/>
                    <a:pt x="5871" y="2168"/>
                  </a:cubicBezTo>
                  <a:cubicBezTo>
                    <a:pt x="6109" y="2406"/>
                    <a:pt x="6347" y="2620"/>
                    <a:pt x="6537" y="2894"/>
                  </a:cubicBezTo>
                  <a:cubicBezTo>
                    <a:pt x="6823" y="3275"/>
                    <a:pt x="7157" y="3596"/>
                    <a:pt x="7538" y="3870"/>
                  </a:cubicBezTo>
                  <a:cubicBezTo>
                    <a:pt x="7788" y="4049"/>
                    <a:pt x="7990" y="4275"/>
                    <a:pt x="8216" y="4489"/>
                  </a:cubicBezTo>
                  <a:cubicBezTo>
                    <a:pt x="8228" y="4561"/>
                    <a:pt x="8216" y="4608"/>
                    <a:pt x="8192" y="46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1274658" y="3675918"/>
              <a:ext cx="298567" cy="122911"/>
            </a:xfrm>
            <a:custGeom>
              <a:avLst/>
              <a:gdLst/>
              <a:ahLst/>
              <a:cxnLst/>
              <a:rect l="l" t="t" r="r" b="b"/>
              <a:pathLst>
                <a:path w="8621" h="3549" extrusionOk="0">
                  <a:moveTo>
                    <a:pt x="0" y="2131"/>
                  </a:moveTo>
                  <a:cubicBezTo>
                    <a:pt x="215" y="1977"/>
                    <a:pt x="334" y="1881"/>
                    <a:pt x="465" y="1798"/>
                  </a:cubicBezTo>
                  <a:cubicBezTo>
                    <a:pt x="810" y="1608"/>
                    <a:pt x="1155" y="1429"/>
                    <a:pt x="1536" y="1250"/>
                  </a:cubicBezTo>
                  <a:cubicBezTo>
                    <a:pt x="2048" y="1012"/>
                    <a:pt x="2608" y="786"/>
                    <a:pt x="3120" y="560"/>
                  </a:cubicBezTo>
                  <a:cubicBezTo>
                    <a:pt x="3287" y="488"/>
                    <a:pt x="3465" y="429"/>
                    <a:pt x="3620" y="357"/>
                  </a:cubicBezTo>
                  <a:cubicBezTo>
                    <a:pt x="3894" y="191"/>
                    <a:pt x="4179" y="107"/>
                    <a:pt x="4513" y="119"/>
                  </a:cubicBezTo>
                  <a:cubicBezTo>
                    <a:pt x="4715" y="131"/>
                    <a:pt x="4941" y="48"/>
                    <a:pt x="5180" y="0"/>
                  </a:cubicBezTo>
                  <a:cubicBezTo>
                    <a:pt x="5834" y="298"/>
                    <a:pt x="6442" y="703"/>
                    <a:pt x="7073" y="1084"/>
                  </a:cubicBezTo>
                  <a:cubicBezTo>
                    <a:pt x="7311" y="1250"/>
                    <a:pt x="7573" y="1369"/>
                    <a:pt x="7811" y="1536"/>
                  </a:cubicBezTo>
                  <a:cubicBezTo>
                    <a:pt x="8037" y="1667"/>
                    <a:pt x="8263" y="1834"/>
                    <a:pt x="8478" y="1977"/>
                  </a:cubicBezTo>
                  <a:cubicBezTo>
                    <a:pt x="8525" y="2012"/>
                    <a:pt x="8561" y="2084"/>
                    <a:pt x="8621" y="2155"/>
                  </a:cubicBezTo>
                  <a:cubicBezTo>
                    <a:pt x="7823" y="2286"/>
                    <a:pt x="7132" y="2643"/>
                    <a:pt x="6335" y="2739"/>
                  </a:cubicBezTo>
                  <a:cubicBezTo>
                    <a:pt x="6215" y="2751"/>
                    <a:pt x="6096" y="2858"/>
                    <a:pt x="5977" y="2905"/>
                  </a:cubicBezTo>
                  <a:cubicBezTo>
                    <a:pt x="5823" y="2965"/>
                    <a:pt x="5656" y="3024"/>
                    <a:pt x="5489" y="3072"/>
                  </a:cubicBezTo>
                  <a:cubicBezTo>
                    <a:pt x="5382" y="3096"/>
                    <a:pt x="5251" y="3096"/>
                    <a:pt x="5180" y="3155"/>
                  </a:cubicBezTo>
                  <a:cubicBezTo>
                    <a:pt x="4608" y="3548"/>
                    <a:pt x="3977" y="3441"/>
                    <a:pt x="3358" y="3382"/>
                  </a:cubicBezTo>
                  <a:cubicBezTo>
                    <a:pt x="3156" y="3370"/>
                    <a:pt x="2941" y="3227"/>
                    <a:pt x="2739" y="3143"/>
                  </a:cubicBezTo>
                  <a:cubicBezTo>
                    <a:pt x="2525" y="3048"/>
                    <a:pt x="2334" y="2917"/>
                    <a:pt x="2132" y="2882"/>
                  </a:cubicBezTo>
                  <a:cubicBezTo>
                    <a:pt x="1786" y="2846"/>
                    <a:pt x="1489" y="2691"/>
                    <a:pt x="1191" y="2560"/>
                  </a:cubicBezTo>
                  <a:cubicBezTo>
                    <a:pt x="1012" y="2489"/>
                    <a:pt x="822" y="2405"/>
                    <a:pt x="620" y="2346"/>
                  </a:cubicBezTo>
                  <a:cubicBezTo>
                    <a:pt x="429" y="2298"/>
                    <a:pt x="262" y="2239"/>
                    <a:pt x="0" y="21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037093" y="4076305"/>
              <a:ext cx="167829" cy="163708"/>
            </a:xfrm>
            <a:custGeom>
              <a:avLst/>
              <a:gdLst/>
              <a:ahLst/>
              <a:cxnLst/>
              <a:rect l="l" t="t" r="r" b="b"/>
              <a:pathLst>
                <a:path w="4846" h="4727" extrusionOk="0">
                  <a:moveTo>
                    <a:pt x="4679" y="2465"/>
                  </a:moveTo>
                  <a:cubicBezTo>
                    <a:pt x="4739" y="2727"/>
                    <a:pt x="4786" y="2977"/>
                    <a:pt x="4846" y="3298"/>
                  </a:cubicBezTo>
                  <a:cubicBezTo>
                    <a:pt x="4774" y="3715"/>
                    <a:pt x="4429" y="4024"/>
                    <a:pt x="4132" y="4346"/>
                  </a:cubicBezTo>
                  <a:cubicBezTo>
                    <a:pt x="3941" y="4572"/>
                    <a:pt x="3655" y="4691"/>
                    <a:pt x="3358" y="4691"/>
                  </a:cubicBezTo>
                  <a:cubicBezTo>
                    <a:pt x="2262" y="4727"/>
                    <a:pt x="1250" y="4465"/>
                    <a:pt x="429" y="3655"/>
                  </a:cubicBezTo>
                  <a:cubicBezTo>
                    <a:pt x="83" y="3310"/>
                    <a:pt x="0" y="2953"/>
                    <a:pt x="131" y="2489"/>
                  </a:cubicBezTo>
                  <a:cubicBezTo>
                    <a:pt x="333" y="1727"/>
                    <a:pt x="798" y="1131"/>
                    <a:pt x="1286" y="572"/>
                  </a:cubicBezTo>
                  <a:cubicBezTo>
                    <a:pt x="1560" y="274"/>
                    <a:pt x="1929" y="95"/>
                    <a:pt x="2346" y="36"/>
                  </a:cubicBezTo>
                  <a:cubicBezTo>
                    <a:pt x="2631" y="0"/>
                    <a:pt x="2762" y="95"/>
                    <a:pt x="2810" y="393"/>
                  </a:cubicBezTo>
                  <a:cubicBezTo>
                    <a:pt x="2858" y="715"/>
                    <a:pt x="2893" y="1048"/>
                    <a:pt x="2977" y="1369"/>
                  </a:cubicBezTo>
                  <a:cubicBezTo>
                    <a:pt x="3072" y="1869"/>
                    <a:pt x="3393" y="2143"/>
                    <a:pt x="3881" y="2227"/>
                  </a:cubicBezTo>
                  <a:cubicBezTo>
                    <a:pt x="4132" y="2286"/>
                    <a:pt x="4429" y="2298"/>
                    <a:pt x="4679" y="24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188818" y="3896908"/>
              <a:ext cx="93646" cy="202081"/>
            </a:xfrm>
            <a:custGeom>
              <a:avLst/>
              <a:gdLst/>
              <a:ahLst/>
              <a:cxnLst/>
              <a:rect l="l" t="t" r="r" b="b"/>
              <a:pathLst>
                <a:path w="2704" h="5835" extrusionOk="0">
                  <a:moveTo>
                    <a:pt x="441" y="5633"/>
                  </a:moveTo>
                  <a:cubicBezTo>
                    <a:pt x="358" y="4918"/>
                    <a:pt x="298" y="4263"/>
                    <a:pt x="239" y="3620"/>
                  </a:cubicBezTo>
                  <a:lnTo>
                    <a:pt x="24" y="763"/>
                  </a:lnTo>
                  <a:cubicBezTo>
                    <a:pt x="1" y="525"/>
                    <a:pt x="24" y="275"/>
                    <a:pt x="24" y="1"/>
                  </a:cubicBezTo>
                  <a:cubicBezTo>
                    <a:pt x="798" y="156"/>
                    <a:pt x="1536" y="287"/>
                    <a:pt x="2310" y="430"/>
                  </a:cubicBezTo>
                  <a:cubicBezTo>
                    <a:pt x="2441" y="751"/>
                    <a:pt x="2525" y="1120"/>
                    <a:pt x="2548" y="1489"/>
                  </a:cubicBezTo>
                  <a:cubicBezTo>
                    <a:pt x="2584" y="1894"/>
                    <a:pt x="2620" y="2299"/>
                    <a:pt x="2656" y="2680"/>
                  </a:cubicBezTo>
                  <a:cubicBezTo>
                    <a:pt x="2668" y="2918"/>
                    <a:pt x="2620" y="3168"/>
                    <a:pt x="2644" y="3406"/>
                  </a:cubicBezTo>
                  <a:cubicBezTo>
                    <a:pt x="2656" y="4037"/>
                    <a:pt x="2679" y="4656"/>
                    <a:pt x="2703" y="5287"/>
                  </a:cubicBezTo>
                  <a:cubicBezTo>
                    <a:pt x="2703" y="5466"/>
                    <a:pt x="2668" y="5633"/>
                    <a:pt x="2644" y="5835"/>
                  </a:cubicBezTo>
                  <a:cubicBezTo>
                    <a:pt x="1882" y="5764"/>
                    <a:pt x="1179" y="5692"/>
                    <a:pt x="441" y="56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147190" y="3855280"/>
              <a:ext cx="138149" cy="284956"/>
            </a:xfrm>
            <a:custGeom>
              <a:avLst/>
              <a:gdLst/>
              <a:ahLst/>
              <a:cxnLst/>
              <a:rect l="l" t="t" r="r" b="b"/>
              <a:pathLst>
                <a:path w="3989" h="8228" extrusionOk="0">
                  <a:moveTo>
                    <a:pt x="583" y="7990"/>
                  </a:moveTo>
                  <a:cubicBezTo>
                    <a:pt x="405" y="7668"/>
                    <a:pt x="333" y="7382"/>
                    <a:pt x="286" y="7061"/>
                  </a:cubicBezTo>
                  <a:cubicBezTo>
                    <a:pt x="167" y="6073"/>
                    <a:pt x="95" y="5108"/>
                    <a:pt x="71" y="4120"/>
                  </a:cubicBezTo>
                  <a:cubicBezTo>
                    <a:pt x="60" y="3548"/>
                    <a:pt x="0" y="2965"/>
                    <a:pt x="12" y="2382"/>
                  </a:cubicBezTo>
                  <a:cubicBezTo>
                    <a:pt x="12" y="1643"/>
                    <a:pt x="48" y="881"/>
                    <a:pt x="119" y="119"/>
                  </a:cubicBezTo>
                  <a:cubicBezTo>
                    <a:pt x="691" y="72"/>
                    <a:pt x="1226" y="24"/>
                    <a:pt x="1762" y="0"/>
                  </a:cubicBezTo>
                  <a:cubicBezTo>
                    <a:pt x="1857" y="0"/>
                    <a:pt x="1976" y="12"/>
                    <a:pt x="2084" y="48"/>
                  </a:cubicBezTo>
                  <a:cubicBezTo>
                    <a:pt x="2477" y="131"/>
                    <a:pt x="2858" y="227"/>
                    <a:pt x="3286" y="310"/>
                  </a:cubicBezTo>
                  <a:cubicBezTo>
                    <a:pt x="3322" y="441"/>
                    <a:pt x="3369" y="596"/>
                    <a:pt x="3393" y="739"/>
                  </a:cubicBezTo>
                  <a:cubicBezTo>
                    <a:pt x="3405" y="798"/>
                    <a:pt x="3381" y="881"/>
                    <a:pt x="3381" y="941"/>
                  </a:cubicBezTo>
                  <a:cubicBezTo>
                    <a:pt x="3191" y="1060"/>
                    <a:pt x="2988" y="1024"/>
                    <a:pt x="2786" y="965"/>
                  </a:cubicBezTo>
                  <a:cubicBezTo>
                    <a:pt x="2453" y="881"/>
                    <a:pt x="2131" y="798"/>
                    <a:pt x="1822" y="679"/>
                  </a:cubicBezTo>
                  <a:cubicBezTo>
                    <a:pt x="1524" y="584"/>
                    <a:pt x="1250" y="584"/>
                    <a:pt x="941" y="715"/>
                  </a:cubicBezTo>
                  <a:cubicBezTo>
                    <a:pt x="810" y="893"/>
                    <a:pt x="762" y="1143"/>
                    <a:pt x="774" y="1382"/>
                  </a:cubicBezTo>
                  <a:cubicBezTo>
                    <a:pt x="786" y="2013"/>
                    <a:pt x="881" y="2632"/>
                    <a:pt x="845" y="3263"/>
                  </a:cubicBezTo>
                  <a:cubicBezTo>
                    <a:pt x="822" y="3965"/>
                    <a:pt x="964" y="4632"/>
                    <a:pt x="941" y="5334"/>
                  </a:cubicBezTo>
                  <a:cubicBezTo>
                    <a:pt x="929" y="5823"/>
                    <a:pt x="1000" y="6311"/>
                    <a:pt x="1191" y="6775"/>
                  </a:cubicBezTo>
                  <a:cubicBezTo>
                    <a:pt x="1310" y="7061"/>
                    <a:pt x="1500" y="7263"/>
                    <a:pt x="1798" y="7335"/>
                  </a:cubicBezTo>
                  <a:cubicBezTo>
                    <a:pt x="2060" y="7394"/>
                    <a:pt x="2322" y="7442"/>
                    <a:pt x="2596" y="7454"/>
                  </a:cubicBezTo>
                  <a:cubicBezTo>
                    <a:pt x="3012" y="7489"/>
                    <a:pt x="3441" y="7489"/>
                    <a:pt x="3905" y="7501"/>
                  </a:cubicBezTo>
                  <a:cubicBezTo>
                    <a:pt x="3929" y="7692"/>
                    <a:pt x="3965" y="7882"/>
                    <a:pt x="3989" y="8061"/>
                  </a:cubicBezTo>
                  <a:cubicBezTo>
                    <a:pt x="3917" y="8120"/>
                    <a:pt x="3858" y="8168"/>
                    <a:pt x="3810" y="8204"/>
                  </a:cubicBezTo>
                  <a:cubicBezTo>
                    <a:pt x="3762" y="8216"/>
                    <a:pt x="3727" y="8228"/>
                    <a:pt x="3679" y="8228"/>
                  </a:cubicBezTo>
                  <a:cubicBezTo>
                    <a:pt x="2917" y="8168"/>
                    <a:pt x="2179" y="8109"/>
                    <a:pt x="1417" y="8049"/>
                  </a:cubicBezTo>
                  <a:cubicBezTo>
                    <a:pt x="1167" y="8025"/>
                    <a:pt x="893" y="8013"/>
                    <a:pt x="583" y="79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1157947" y="3640870"/>
              <a:ext cx="262722" cy="104348"/>
            </a:xfrm>
            <a:custGeom>
              <a:avLst/>
              <a:gdLst/>
              <a:ahLst/>
              <a:cxnLst/>
              <a:rect l="l" t="t" r="r" b="b"/>
              <a:pathLst>
                <a:path w="7586" h="3013" extrusionOk="0">
                  <a:moveTo>
                    <a:pt x="7585" y="429"/>
                  </a:moveTo>
                  <a:cubicBezTo>
                    <a:pt x="7526" y="512"/>
                    <a:pt x="7490" y="584"/>
                    <a:pt x="7430" y="596"/>
                  </a:cubicBezTo>
                  <a:cubicBezTo>
                    <a:pt x="6871" y="726"/>
                    <a:pt x="6359" y="1024"/>
                    <a:pt x="5811" y="1227"/>
                  </a:cubicBezTo>
                  <a:cubicBezTo>
                    <a:pt x="5085" y="1477"/>
                    <a:pt x="4442" y="1881"/>
                    <a:pt x="3787" y="2250"/>
                  </a:cubicBezTo>
                  <a:cubicBezTo>
                    <a:pt x="3394" y="2477"/>
                    <a:pt x="3025" y="2727"/>
                    <a:pt x="2561" y="3012"/>
                  </a:cubicBezTo>
                  <a:cubicBezTo>
                    <a:pt x="1775" y="2929"/>
                    <a:pt x="942" y="2596"/>
                    <a:pt x="108" y="2358"/>
                  </a:cubicBezTo>
                  <a:cubicBezTo>
                    <a:pt x="1" y="2191"/>
                    <a:pt x="49" y="2072"/>
                    <a:pt x="180" y="2012"/>
                  </a:cubicBezTo>
                  <a:cubicBezTo>
                    <a:pt x="834" y="1727"/>
                    <a:pt x="1477" y="1405"/>
                    <a:pt x="2156" y="1203"/>
                  </a:cubicBezTo>
                  <a:cubicBezTo>
                    <a:pt x="2954" y="988"/>
                    <a:pt x="3739" y="726"/>
                    <a:pt x="4525" y="476"/>
                  </a:cubicBezTo>
                  <a:cubicBezTo>
                    <a:pt x="4978" y="345"/>
                    <a:pt x="5418" y="226"/>
                    <a:pt x="5871" y="72"/>
                  </a:cubicBezTo>
                  <a:cubicBezTo>
                    <a:pt x="6085" y="0"/>
                    <a:pt x="6299" y="0"/>
                    <a:pt x="6526" y="72"/>
                  </a:cubicBezTo>
                  <a:cubicBezTo>
                    <a:pt x="6883" y="191"/>
                    <a:pt x="7228" y="298"/>
                    <a:pt x="7585" y="4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1570732" y="3915472"/>
              <a:ext cx="85369" cy="275086"/>
            </a:xfrm>
            <a:custGeom>
              <a:avLst/>
              <a:gdLst/>
              <a:ahLst/>
              <a:cxnLst/>
              <a:rect l="l" t="t" r="r" b="b"/>
              <a:pathLst>
                <a:path w="2465" h="7943" extrusionOk="0">
                  <a:moveTo>
                    <a:pt x="1679" y="1"/>
                  </a:moveTo>
                  <a:cubicBezTo>
                    <a:pt x="1988" y="1072"/>
                    <a:pt x="1762" y="2168"/>
                    <a:pt x="2084" y="3156"/>
                  </a:cubicBezTo>
                  <a:cubicBezTo>
                    <a:pt x="2107" y="4204"/>
                    <a:pt x="2369" y="5228"/>
                    <a:pt x="2465" y="6311"/>
                  </a:cubicBezTo>
                  <a:cubicBezTo>
                    <a:pt x="1679" y="6823"/>
                    <a:pt x="917" y="7442"/>
                    <a:pt x="24" y="7942"/>
                  </a:cubicBezTo>
                  <a:cubicBezTo>
                    <a:pt x="0" y="7537"/>
                    <a:pt x="131" y="7204"/>
                    <a:pt x="202" y="6871"/>
                  </a:cubicBezTo>
                  <a:cubicBezTo>
                    <a:pt x="441" y="5871"/>
                    <a:pt x="691" y="4870"/>
                    <a:pt x="917" y="3870"/>
                  </a:cubicBezTo>
                  <a:cubicBezTo>
                    <a:pt x="1000" y="3442"/>
                    <a:pt x="1024" y="3001"/>
                    <a:pt x="1107" y="2561"/>
                  </a:cubicBezTo>
                  <a:cubicBezTo>
                    <a:pt x="1238" y="1775"/>
                    <a:pt x="1405" y="989"/>
                    <a:pt x="1548" y="203"/>
                  </a:cubicBezTo>
                  <a:cubicBezTo>
                    <a:pt x="1536" y="167"/>
                    <a:pt x="1584" y="144"/>
                    <a:pt x="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809038" y="4049084"/>
              <a:ext cx="101889" cy="238375"/>
            </a:xfrm>
            <a:custGeom>
              <a:avLst/>
              <a:gdLst/>
              <a:ahLst/>
              <a:cxnLst/>
              <a:rect l="l" t="t" r="r" b="b"/>
              <a:pathLst>
                <a:path w="2942" h="6883" extrusionOk="0">
                  <a:moveTo>
                    <a:pt x="715" y="6882"/>
                  </a:moveTo>
                  <a:cubicBezTo>
                    <a:pt x="513" y="6549"/>
                    <a:pt x="537" y="6239"/>
                    <a:pt x="513" y="5942"/>
                  </a:cubicBezTo>
                  <a:cubicBezTo>
                    <a:pt x="763" y="5644"/>
                    <a:pt x="1025" y="5370"/>
                    <a:pt x="1227" y="5060"/>
                  </a:cubicBezTo>
                  <a:cubicBezTo>
                    <a:pt x="1799" y="4168"/>
                    <a:pt x="1906" y="3263"/>
                    <a:pt x="1358" y="2298"/>
                  </a:cubicBezTo>
                  <a:cubicBezTo>
                    <a:pt x="1120" y="1882"/>
                    <a:pt x="846" y="1501"/>
                    <a:pt x="477" y="1227"/>
                  </a:cubicBezTo>
                  <a:cubicBezTo>
                    <a:pt x="191" y="1000"/>
                    <a:pt x="37" y="727"/>
                    <a:pt x="13" y="393"/>
                  </a:cubicBezTo>
                  <a:cubicBezTo>
                    <a:pt x="13" y="298"/>
                    <a:pt x="1" y="215"/>
                    <a:pt x="1" y="96"/>
                  </a:cubicBezTo>
                  <a:cubicBezTo>
                    <a:pt x="132" y="60"/>
                    <a:pt x="251" y="12"/>
                    <a:pt x="382" y="0"/>
                  </a:cubicBezTo>
                  <a:cubicBezTo>
                    <a:pt x="644" y="0"/>
                    <a:pt x="870" y="108"/>
                    <a:pt x="1072" y="250"/>
                  </a:cubicBezTo>
                  <a:cubicBezTo>
                    <a:pt x="1727" y="762"/>
                    <a:pt x="2275" y="1358"/>
                    <a:pt x="2608" y="2143"/>
                  </a:cubicBezTo>
                  <a:cubicBezTo>
                    <a:pt x="2918" y="2894"/>
                    <a:pt x="2942" y="3644"/>
                    <a:pt x="2799" y="4418"/>
                  </a:cubicBezTo>
                  <a:cubicBezTo>
                    <a:pt x="2680" y="5060"/>
                    <a:pt x="2287" y="5549"/>
                    <a:pt x="1858" y="6001"/>
                  </a:cubicBezTo>
                  <a:cubicBezTo>
                    <a:pt x="1525" y="6323"/>
                    <a:pt x="1227" y="6680"/>
                    <a:pt x="715" y="688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1790925" y="3878380"/>
              <a:ext cx="121664" cy="151760"/>
            </a:xfrm>
            <a:custGeom>
              <a:avLst/>
              <a:gdLst/>
              <a:ahLst/>
              <a:cxnLst/>
              <a:rect l="l" t="t" r="r" b="b"/>
              <a:pathLst>
                <a:path w="3513" h="4382" extrusionOk="0">
                  <a:moveTo>
                    <a:pt x="524" y="4334"/>
                  </a:moveTo>
                  <a:cubicBezTo>
                    <a:pt x="452" y="3548"/>
                    <a:pt x="405" y="2834"/>
                    <a:pt x="298" y="2131"/>
                  </a:cubicBezTo>
                  <a:cubicBezTo>
                    <a:pt x="214" y="1429"/>
                    <a:pt x="143" y="715"/>
                    <a:pt x="0" y="24"/>
                  </a:cubicBezTo>
                  <a:cubicBezTo>
                    <a:pt x="119" y="24"/>
                    <a:pt x="167" y="0"/>
                    <a:pt x="202" y="24"/>
                  </a:cubicBezTo>
                  <a:lnTo>
                    <a:pt x="1941" y="1131"/>
                  </a:lnTo>
                  <a:cubicBezTo>
                    <a:pt x="2107" y="1238"/>
                    <a:pt x="2262" y="1357"/>
                    <a:pt x="2441" y="1465"/>
                  </a:cubicBezTo>
                  <a:cubicBezTo>
                    <a:pt x="2703" y="1608"/>
                    <a:pt x="2953" y="1762"/>
                    <a:pt x="3191" y="1905"/>
                  </a:cubicBezTo>
                  <a:cubicBezTo>
                    <a:pt x="3477" y="2108"/>
                    <a:pt x="3512" y="2298"/>
                    <a:pt x="3274" y="2500"/>
                  </a:cubicBezTo>
                  <a:cubicBezTo>
                    <a:pt x="2881" y="2834"/>
                    <a:pt x="2548" y="3239"/>
                    <a:pt x="2179" y="3572"/>
                  </a:cubicBezTo>
                  <a:cubicBezTo>
                    <a:pt x="1834" y="3894"/>
                    <a:pt x="1405" y="4096"/>
                    <a:pt x="1000" y="4322"/>
                  </a:cubicBezTo>
                  <a:cubicBezTo>
                    <a:pt x="881" y="4382"/>
                    <a:pt x="691" y="4334"/>
                    <a:pt x="524" y="43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285304" y="3510964"/>
              <a:ext cx="182721" cy="84988"/>
            </a:xfrm>
            <a:custGeom>
              <a:avLst/>
              <a:gdLst/>
              <a:ahLst/>
              <a:cxnLst/>
              <a:rect l="l" t="t" r="r" b="b"/>
              <a:pathLst>
                <a:path w="5276" h="2454" extrusionOk="0">
                  <a:moveTo>
                    <a:pt x="1" y="72"/>
                  </a:moveTo>
                  <a:cubicBezTo>
                    <a:pt x="1108" y="1"/>
                    <a:pt x="2120" y="1"/>
                    <a:pt x="3108" y="227"/>
                  </a:cubicBezTo>
                  <a:cubicBezTo>
                    <a:pt x="3465" y="298"/>
                    <a:pt x="3799" y="465"/>
                    <a:pt x="4049" y="691"/>
                  </a:cubicBezTo>
                  <a:cubicBezTo>
                    <a:pt x="4489" y="1084"/>
                    <a:pt x="4942" y="1501"/>
                    <a:pt x="5239" y="2037"/>
                  </a:cubicBezTo>
                  <a:cubicBezTo>
                    <a:pt x="5251" y="2072"/>
                    <a:pt x="5251" y="2132"/>
                    <a:pt x="5275" y="2203"/>
                  </a:cubicBezTo>
                  <a:cubicBezTo>
                    <a:pt x="5120" y="2203"/>
                    <a:pt x="4977" y="2239"/>
                    <a:pt x="4823" y="2203"/>
                  </a:cubicBezTo>
                  <a:cubicBezTo>
                    <a:pt x="4263" y="2084"/>
                    <a:pt x="3703" y="2180"/>
                    <a:pt x="3191" y="2358"/>
                  </a:cubicBezTo>
                  <a:cubicBezTo>
                    <a:pt x="2846" y="2453"/>
                    <a:pt x="2596" y="2442"/>
                    <a:pt x="2358" y="2156"/>
                  </a:cubicBezTo>
                  <a:cubicBezTo>
                    <a:pt x="2191" y="1977"/>
                    <a:pt x="1965" y="1858"/>
                    <a:pt x="1775" y="1715"/>
                  </a:cubicBezTo>
                  <a:cubicBezTo>
                    <a:pt x="1132" y="1239"/>
                    <a:pt x="608" y="667"/>
                    <a:pt x="1" y="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1733608" y="3495726"/>
              <a:ext cx="258982" cy="76295"/>
            </a:xfrm>
            <a:custGeom>
              <a:avLst/>
              <a:gdLst/>
              <a:ahLst/>
              <a:cxnLst/>
              <a:rect l="l" t="t" r="r" b="b"/>
              <a:pathLst>
                <a:path w="7478" h="2203" extrusionOk="0">
                  <a:moveTo>
                    <a:pt x="7287" y="36"/>
                  </a:moveTo>
                  <a:cubicBezTo>
                    <a:pt x="7346" y="215"/>
                    <a:pt x="7406" y="417"/>
                    <a:pt x="7477" y="631"/>
                  </a:cubicBezTo>
                  <a:cubicBezTo>
                    <a:pt x="7310" y="679"/>
                    <a:pt x="7168" y="726"/>
                    <a:pt x="7013" y="738"/>
                  </a:cubicBezTo>
                  <a:cubicBezTo>
                    <a:pt x="6596" y="798"/>
                    <a:pt x="6167" y="834"/>
                    <a:pt x="5751" y="905"/>
                  </a:cubicBezTo>
                  <a:cubicBezTo>
                    <a:pt x="5417" y="965"/>
                    <a:pt x="5108" y="1072"/>
                    <a:pt x="4786" y="1155"/>
                  </a:cubicBezTo>
                  <a:cubicBezTo>
                    <a:pt x="4143" y="1322"/>
                    <a:pt x="3512" y="1524"/>
                    <a:pt x="2846" y="1631"/>
                  </a:cubicBezTo>
                  <a:cubicBezTo>
                    <a:pt x="2238" y="1727"/>
                    <a:pt x="1643" y="1929"/>
                    <a:pt x="1048" y="2084"/>
                  </a:cubicBezTo>
                  <a:cubicBezTo>
                    <a:pt x="857" y="2120"/>
                    <a:pt x="655" y="2167"/>
                    <a:pt x="452" y="2179"/>
                  </a:cubicBezTo>
                  <a:cubicBezTo>
                    <a:pt x="238" y="2203"/>
                    <a:pt x="143" y="2096"/>
                    <a:pt x="83" y="1881"/>
                  </a:cubicBezTo>
                  <a:cubicBezTo>
                    <a:pt x="48" y="1798"/>
                    <a:pt x="36" y="1703"/>
                    <a:pt x="24" y="1619"/>
                  </a:cubicBezTo>
                  <a:cubicBezTo>
                    <a:pt x="0" y="1560"/>
                    <a:pt x="0" y="1488"/>
                    <a:pt x="0" y="1405"/>
                  </a:cubicBezTo>
                  <a:cubicBezTo>
                    <a:pt x="464" y="1203"/>
                    <a:pt x="953" y="1155"/>
                    <a:pt x="1417" y="1072"/>
                  </a:cubicBezTo>
                  <a:cubicBezTo>
                    <a:pt x="1988" y="953"/>
                    <a:pt x="2560" y="893"/>
                    <a:pt x="3119" y="750"/>
                  </a:cubicBezTo>
                  <a:cubicBezTo>
                    <a:pt x="3858" y="596"/>
                    <a:pt x="4584" y="441"/>
                    <a:pt x="5334" y="298"/>
                  </a:cubicBezTo>
                  <a:cubicBezTo>
                    <a:pt x="5894" y="179"/>
                    <a:pt x="6465" y="95"/>
                    <a:pt x="7025" y="0"/>
                  </a:cubicBezTo>
                  <a:cubicBezTo>
                    <a:pt x="7132" y="12"/>
                    <a:pt x="7191" y="36"/>
                    <a:pt x="7287" y="36"/>
                  </a:cubicBezTo>
                  <a:close/>
                </a:path>
              </a:pathLst>
            </a:custGeom>
            <a:solidFill>
              <a:srgbClr val="FEA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434986" y="3896528"/>
              <a:ext cx="62719" cy="252783"/>
            </a:xfrm>
            <a:custGeom>
              <a:avLst/>
              <a:gdLst/>
              <a:ahLst/>
              <a:cxnLst/>
              <a:rect l="l" t="t" r="r" b="b"/>
              <a:pathLst>
                <a:path w="1811" h="7299" extrusionOk="0">
                  <a:moveTo>
                    <a:pt x="1513" y="7180"/>
                  </a:moveTo>
                  <a:cubicBezTo>
                    <a:pt x="1263" y="7299"/>
                    <a:pt x="1036" y="7132"/>
                    <a:pt x="810" y="7060"/>
                  </a:cubicBezTo>
                  <a:cubicBezTo>
                    <a:pt x="679" y="7013"/>
                    <a:pt x="632" y="6739"/>
                    <a:pt x="751" y="6668"/>
                  </a:cubicBezTo>
                  <a:cubicBezTo>
                    <a:pt x="1286" y="6346"/>
                    <a:pt x="1334" y="5810"/>
                    <a:pt x="1334" y="5275"/>
                  </a:cubicBezTo>
                  <a:cubicBezTo>
                    <a:pt x="1334" y="5072"/>
                    <a:pt x="1322" y="4870"/>
                    <a:pt x="1370" y="4679"/>
                  </a:cubicBezTo>
                  <a:cubicBezTo>
                    <a:pt x="1465" y="4084"/>
                    <a:pt x="1406" y="3465"/>
                    <a:pt x="1429" y="2869"/>
                  </a:cubicBezTo>
                  <a:cubicBezTo>
                    <a:pt x="1441" y="2417"/>
                    <a:pt x="1394" y="1941"/>
                    <a:pt x="1370" y="1476"/>
                  </a:cubicBezTo>
                  <a:cubicBezTo>
                    <a:pt x="1346" y="1226"/>
                    <a:pt x="1227" y="1072"/>
                    <a:pt x="977" y="988"/>
                  </a:cubicBezTo>
                  <a:cubicBezTo>
                    <a:pt x="715" y="893"/>
                    <a:pt x="429" y="786"/>
                    <a:pt x="143" y="691"/>
                  </a:cubicBezTo>
                  <a:cubicBezTo>
                    <a:pt x="24" y="476"/>
                    <a:pt x="1" y="250"/>
                    <a:pt x="84" y="0"/>
                  </a:cubicBezTo>
                  <a:cubicBezTo>
                    <a:pt x="453" y="131"/>
                    <a:pt x="798" y="238"/>
                    <a:pt x="1132" y="369"/>
                  </a:cubicBezTo>
                  <a:cubicBezTo>
                    <a:pt x="1620" y="572"/>
                    <a:pt x="1810" y="833"/>
                    <a:pt x="1727" y="1357"/>
                  </a:cubicBezTo>
                  <a:cubicBezTo>
                    <a:pt x="1608" y="1976"/>
                    <a:pt x="1787" y="2608"/>
                    <a:pt x="1632" y="3215"/>
                  </a:cubicBezTo>
                  <a:cubicBezTo>
                    <a:pt x="1751" y="3631"/>
                    <a:pt x="1679" y="4048"/>
                    <a:pt x="1703" y="4465"/>
                  </a:cubicBezTo>
                  <a:cubicBezTo>
                    <a:pt x="1763" y="5346"/>
                    <a:pt x="1727" y="6203"/>
                    <a:pt x="1572" y="7060"/>
                  </a:cubicBezTo>
                  <a:cubicBezTo>
                    <a:pt x="1560" y="7096"/>
                    <a:pt x="1525" y="7132"/>
                    <a:pt x="1513" y="718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1566195" y="3560454"/>
              <a:ext cx="98149" cy="49940"/>
            </a:xfrm>
            <a:custGeom>
              <a:avLst/>
              <a:gdLst/>
              <a:ahLst/>
              <a:cxnLst/>
              <a:rect l="l" t="t" r="r" b="b"/>
              <a:pathLst>
                <a:path w="2834" h="1442" extrusionOk="0">
                  <a:moveTo>
                    <a:pt x="2500" y="0"/>
                  </a:moveTo>
                  <a:cubicBezTo>
                    <a:pt x="2667" y="370"/>
                    <a:pt x="2834" y="691"/>
                    <a:pt x="2739" y="1084"/>
                  </a:cubicBezTo>
                  <a:cubicBezTo>
                    <a:pt x="2381" y="1203"/>
                    <a:pt x="2024" y="1310"/>
                    <a:pt x="1631" y="1441"/>
                  </a:cubicBezTo>
                  <a:cubicBezTo>
                    <a:pt x="1298" y="1251"/>
                    <a:pt x="929" y="1072"/>
                    <a:pt x="512" y="989"/>
                  </a:cubicBezTo>
                  <a:cubicBezTo>
                    <a:pt x="357" y="941"/>
                    <a:pt x="226" y="822"/>
                    <a:pt x="0" y="667"/>
                  </a:cubicBezTo>
                  <a:cubicBezTo>
                    <a:pt x="881" y="429"/>
                    <a:pt x="1667" y="227"/>
                    <a:pt x="2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439523" y="3941861"/>
              <a:ext cx="27256" cy="157128"/>
            </a:xfrm>
            <a:custGeom>
              <a:avLst/>
              <a:gdLst/>
              <a:ahLst/>
              <a:cxnLst/>
              <a:rect l="l" t="t" r="r" b="b"/>
              <a:pathLst>
                <a:path w="787" h="4537" extrusionOk="0">
                  <a:moveTo>
                    <a:pt x="60" y="1"/>
                  </a:moveTo>
                  <a:cubicBezTo>
                    <a:pt x="322" y="96"/>
                    <a:pt x="548" y="179"/>
                    <a:pt x="786" y="275"/>
                  </a:cubicBezTo>
                  <a:cubicBezTo>
                    <a:pt x="667" y="882"/>
                    <a:pt x="620" y="1465"/>
                    <a:pt x="763" y="2025"/>
                  </a:cubicBezTo>
                  <a:cubicBezTo>
                    <a:pt x="774" y="2084"/>
                    <a:pt x="774" y="2156"/>
                    <a:pt x="763" y="2215"/>
                  </a:cubicBezTo>
                  <a:cubicBezTo>
                    <a:pt x="608" y="2739"/>
                    <a:pt x="679" y="3287"/>
                    <a:pt x="667" y="3823"/>
                  </a:cubicBezTo>
                  <a:cubicBezTo>
                    <a:pt x="667" y="3977"/>
                    <a:pt x="655" y="4132"/>
                    <a:pt x="632" y="4287"/>
                  </a:cubicBezTo>
                  <a:cubicBezTo>
                    <a:pt x="620" y="4358"/>
                    <a:pt x="596" y="4454"/>
                    <a:pt x="584" y="4513"/>
                  </a:cubicBezTo>
                  <a:cubicBezTo>
                    <a:pt x="524" y="4525"/>
                    <a:pt x="489" y="4537"/>
                    <a:pt x="477" y="4525"/>
                  </a:cubicBezTo>
                  <a:cubicBezTo>
                    <a:pt x="453" y="4525"/>
                    <a:pt x="453" y="4477"/>
                    <a:pt x="441" y="4466"/>
                  </a:cubicBezTo>
                  <a:cubicBezTo>
                    <a:pt x="298" y="3049"/>
                    <a:pt x="143" y="1620"/>
                    <a:pt x="1" y="203"/>
                  </a:cubicBezTo>
                  <a:cubicBezTo>
                    <a:pt x="1" y="179"/>
                    <a:pt x="24" y="132"/>
                    <a:pt x="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1646161" y="3615312"/>
              <a:ext cx="91984" cy="60226"/>
            </a:xfrm>
            <a:custGeom>
              <a:avLst/>
              <a:gdLst/>
              <a:ahLst/>
              <a:cxnLst/>
              <a:rect l="l" t="t" r="r" b="b"/>
              <a:pathLst>
                <a:path w="2656" h="1739" extrusionOk="0">
                  <a:moveTo>
                    <a:pt x="2656" y="1310"/>
                  </a:moveTo>
                  <a:cubicBezTo>
                    <a:pt x="2549" y="1560"/>
                    <a:pt x="2358" y="1667"/>
                    <a:pt x="2085" y="1738"/>
                  </a:cubicBezTo>
                  <a:cubicBezTo>
                    <a:pt x="1906" y="1619"/>
                    <a:pt x="1715" y="1488"/>
                    <a:pt x="1525" y="1334"/>
                  </a:cubicBezTo>
                  <a:cubicBezTo>
                    <a:pt x="1132" y="1036"/>
                    <a:pt x="763" y="726"/>
                    <a:pt x="251" y="619"/>
                  </a:cubicBezTo>
                  <a:cubicBezTo>
                    <a:pt x="13" y="572"/>
                    <a:pt x="1" y="310"/>
                    <a:pt x="180" y="155"/>
                  </a:cubicBezTo>
                  <a:cubicBezTo>
                    <a:pt x="310" y="60"/>
                    <a:pt x="453" y="0"/>
                    <a:pt x="608" y="60"/>
                  </a:cubicBezTo>
                  <a:cubicBezTo>
                    <a:pt x="811" y="107"/>
                    <a:pt x="989" y="191"/>
                    <a:pt x="1168" y="262"/>
                  </a:cubicBezTo>
                  <a:cubicBezTo>
                    <a:pt x="1239" y="298"/>
                    <a:pt x="1323" y="369"/>
                    <a:pt x="1406" y="369"/>
                  </a:cubicBezTo>
                  <a:cubicBezTo>
                    <a:pt x="1537" y="369"/>
                    <a:pt x="1680" y="333"/>
                    <a:pt x="1775" y="441"/>
                  </a:cubicBezTo>
                  <a:cubicBezTo>
                    <a:pt x="2061" y="750"/>
                    <a:pt x="2501" y="857"/>
                    <a:pt x="2656" y="1310"/>
                  </a:cubicBezTo>
                  <a:close/>
                </a:path>
              </a:pathLst>
            </a:custGeom>
            <a:solidFill>
              <a:srgbClr val="D66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1813159" y="4107232"/>
              <a:ext cx="36329" cy="109716"/>
            </a:xfrm>
            <a:custGeom>
              <a:avLst/>
              <a:gdLst/>
              <a:ahLst/>
              <a:cxnLst/>
              <a:rect l="l" t="t" r="r" b="b"/>
              <a:pathLst>
                <a:path w="1049" h="3168" extrusionOk="0">
                  <a:moveTo>
                    <a:pt x="72" y="0"/>
                  </a:moveTo>
                  <a:cubicBezTo>
                    <a:pt x="644" y="322"/>
                    <a:pt x="763" y="857"/>
                    <a:pt x="953" y="1334"/>
                  </a:cubicBezTo>
                  <a:cubicBezTo>
                    <a:pt x="882" y="1965"/>
                    <a:pt x="1049" y="2667"/>
                    <a:pt x="477" y="3167"/>
                  </a:cubicBezTo>
                  <a:cubicBezTo>
                    <a:pt x="299" y="3155"/>
                    <a:pt x="299" y="3024"/>
                    <a:pt x="263" y="2917"/>
                  </a:cubicBezTo>
                  <a:cubicBezTo>
                    <a:pt x="227" y="2727"/>
                    <a:pt x="168" y="2536"/>
                    <a:pt x="168" y="2334"/>
                  </a:cubicBezTo>
                  <a:cubicBezTo>
                    <a:pt x="191" y="1631"/>
                    <a:pt x="60" y="941"/>
                    <a:pt x="1" y="226"/>
                  </a:cubicBezTo>
                  <a:cubicBezTo>
                    <a:pt x="13" y="179"/>
                    <a:pt x="49" y="143"/>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1110535" y="3343550"/>
              <a:ext cx="1483241" cy="1231289"/>
            </a:xfrm>
            <a:custGeom>
              <a:avLst/>
              <a:gdLst/>
              <a:ahLst/>
              <a:cxnLst/>
              <a:rect l="l" t="t" r="r" b="b"/>
              <a:pathLst>
                <a:path w="42828" h="35553" extrusionOk="0">
                  <a:moveTo>
                    <a:pt x="27409" y="2525"/>
                  </a:moveTo>
                  <a:cubicBezTo>
                    <a:pt x="28326" y="2549"/>
                    <a:pt x="29195" y="2561"/>
                    <a:pt x="30064" y="2573"/>
                  </a:cubicBezTo>
                  <a:cubicBezTo>
                    <a:pt x="30516" y="2584"/>
                    <a:pt x="30957" y="2573"/>
                    <a:pt x="31362" y="2811"/>
                  </a:cubicBezTo>
                  <a:cubicBezTo>
                    <a:pt x="31457" y="2858"/>
                    <a:pt x="31576" y="2858"/>
                    <a:pt x="31671" y="2858"/>
                  </a:cubicBezTo>
                  <a:cubicBezTo>
                    <a:pt x="31898" y="2846"/>
                    <a:pt x="32124" y="2823"/>
                    <a:pt x="32350" y="2799"/>
                  </a:cubicBezTo>
                  <a:cubicBezTo>
                    <a:pt x="32910" y="2739"/>
                    <a:pt x="33445" y="2799"/>
                    <a:pt x="34017" y="2858"/>
                  </a:cubicBezTo>
                  <a:cubicBezTo>
                    <a:pt x="34696" y="2942"/>
                    <a:pt x="35291" y="3215"/>
                    <a:pt x="35934" y="3418"/>
                  </a:cubicBezTo>
                  <a:cubicBezTo>
                    <a:pt x="36362" y="3549"/>
                    <a:pt x="36720" y="3847"/>
                    <a:pt x="37124" y="4013"/>
                  </a:cubicBezTo>
                  <a:cubicBezTo>
                    <a:pt x="37624" y="4228"/>
                    <a:pt x="37970" y="4656"/>
                    <a:pt x="38422" y="4942"/>
                  </a:cubicBezTo>
                  <a:cubicBezTo>
                    <a:pt x="38851" y="5228"/>
                    <a:pt x="39160" y="5644"/>
                    <a:pt x="39494" y="6025"/>
                  </a:cubicBezTo>
                  <a:cubicBezTo>
                    <a:pt x="39827" y="6442"/>
                    <a:pt x="40160" y="6859"/>
                    <a:pt x="40446" y="7323"/>
                  </a:cubicBezTo>
                  <a:cubicBezTo>
                    <a:pt x="40649" y="7657"/>
                    <a:pt x="40994" y="7907"/>
                    <a:pt x="41161" y="8276"/>
                  </a:cubicBezTo>
                  <a:cubicBezTo>
                    <a:pt x="41220" y="8395"/>
                    <a:pt x="41256" y="8514"/>
                    <a:pt x="41292" y="8645"/>
                  </a:cubicBezTo>
                  <a:cubicBezTo>
                    <a:pt x="41411" y="9204"/>
                    <a:pt x="41530" y="9776"/>
                    <a:pt x="41637" y="10359"/>
                  </a:cubicBezTo>
                  <a:cubicBezTo>
                    <a:pt x="41708" y="10716"/>
                    <a:pt x="41768" y="11062"/>
                    <a:pt x="41815" y="11419"/>
                  </a:cubicBezTo>
                  <a:cubicBezTo>
                    <a:pt x="41899" y="11919"/>
                    <a:pt x="41970" y="12419"/>
                    <a:pt x="42065" y="12931"/>
                  </a:cubicBezTo>
                  <a:cubicBezTo>
                    <a:pt x="42089" y="13086"/>
                    <a:pt x="42125" y="13241"/>
                    <a:pt x="42137" y="13395"/>
                  </a:cubicBezTo>
                  <a:cubicBezTo>
                    <a:pt x="42292" y="14812"/>
                    <a:pt x="42446" y="16217"/>
                    <a:pt x="42601" y="17646"/>
                  </a:cubicBezTo>
                  <a:cubicBezTo>
                    <a:pt x="42673" y="18408"/>
                    <a:pt x="42744" y="19170"/>
                    <a:pt x="42720" y="19932"/>
                  </a:cubicBezTo>
                  <a:cubicBezTo>
                    <a:pt x="42685" y="20658"/>
                    <a:pt x="42780" y="21384"/>
                    <a:pt x="42685" y="22134"/>
                  </a:cubicBezTo>
                  <a:cubicBezTo>
                    <a:pt x="42625" y="22694"/>
                    <a:pt x="42673" y="23289"/>
                    <a:pt x="42732" y="23873"/>
                  </a:cubicBezTo>
                  <a:cubicBezTo>
                    <a:pt x="42827" y="24790"/>
                    <a:pt x="42768" y="25706"/>
                    <a:pt x="42768" y="26611"/>
                  </a:cubicBezTo>
                  <a:lnTo>
                    <a:pt x="42768" y="27861"/>
                  </a:lnTo>
                  <a:cubicBezTo>
                    <a:pt x="42554" y="27992"/>
                    <a:pt x="42387" y="28230"/>
                    <a:pt x="42185" y="28409"/>
                  </a:cubicBezTo>
                  <a:cubicBezTo>
                    <a:pt x="41839" y="28707"/>
                    <a:pt x="41434" y="28981"/>
                    <a:pt x="41018" y="29159"/>
                  </a:cubicBezTo>
                  <a:cubicBezTo>
                    <a:pt x="40530" y="29362"/>
                    <a:pt x="40065" y="29659"/>
                    <a:pt x="39518" y="29695"/>
                  </a:cubicBezTo>
                  <a:cubicBezTo>
                    <a:pt x="39398" y="29695"/>
                    <a:pt x="39279" y="29790"/>
                    <a:pt x="39160" y="29850"/>
                  </a:cubicBezTo>
                  <a:cubicBezTo>
                    <a:pt x="38482" y="30207"/>
                    <a:pt x="37779" y="30469"/>
                    <a:pt x="37017" y="30564"/>
                  </a:cubicBezTo>
                  <a:cubicBezTo>
                    <a:pt x="36934" y="30588"/>
                    <a:pt x="36827" y="30564"/>
                    <a:pt x="36755" y="30612"/>
                  </a:cubicBezTo>
                  <a:cubicBezTo>
                    <a:pt x="36339" y="30874"/>
                    <a:pt x="35839" y="30838"/>
                    <a:pt x="35386" y="30862"/>
                  </a:cubicBezTo>
                  <a:cubicBezTo>
                    <a:pt x="35327" y="30862"/>
                    <a:pt x="35231" y="30897"/>
                    <a:pt x="35184" y="30862"/>
                  </a:cubicBezTo>
                  <a:cubicBezTo>
                    <a:pt x="34588" y="30612"/>
                    <a:pt x="34017" y="30838"/>
                    <a:pt x="33445" y="30981"/>
                  </a:cubicBezTo>
                  <a:cubicBezTo>
                    <a:pt x="32493" y="31207"/>
                    <a:pt x="31540" y="31457"/>
                    <a:pt x="30600" y="31755"/>
                  </a:cubicBezTo>
                  <a:cubicBezTo>
                    <a:pt x="29945" y="31969"/>
                    <a:pt x="29266" y="32076"/>
                    <a:pt x="28623" y="32374"/>
                  </a:cubicBezTo>
                  <a:cubicBezTo>
                    <a:pt x="28266" y="32529"/>
                    <a:pt x="27849" y="32576"/>
                    <a:pt x="27468" y="32636"/>
                  </a:cubicBezTo>
                  <a:cubicBezTo>
                    <a:pt x="26695" y="32731"/>
                    <a:pt x="25933" y="32922"/>
                    <a:pt x="25159" y="33064"/>
                  </a:cubicBezTo>
                  <a:cubicBezTo>
                    <a:pt x="24230" y="33243"/>
                    <a:pt x="23313" y="33386"/>
                    <a:pt x="22384" y="33529"/>
                  </a:cubicBezTo>
                  <a:cubicBezTo>
                    <a:pt x="21944" y="33600"/>
                    <a:pt x="21515" y="33695"/>
                    <a:pt x="21063" y="33767"/>
                  </a:cubicBezTo>
                  <a:cubicBezTo>
                    <a:pt x="20825" y="34255"/>
                    <a:pt x="20420" y="34517"/>
                    <a:pt x="19884" y="34517"/>
                  </a:cubicBezTo>
                  <a:cubicBezTo>
                    <a:pt x="18872" y="34529"/>
                    <a:pt x="17896" y="34815"/>
                    <a:pt x="16896" y="34910"/>
                  </a:cubicBezTo>
                  <a:cubicBezTo>
                    <a:pt x="16812" y="34934"/>
                    <a:pt x="16705" y="34969"/>
                    <a:pt x="16646" y="34946"/>
                  </a:cubicBezTo>
                  <a:cubicBezTo>
                    <a:pt x="16336" y="34755"/>
                    <a:pt x="16050" y="34910"/>
                    <a:pt x="15753" y="34993"/>
                  </a:cubicBezTo>
                  <a:cubicBezTo>
                    <a:pt x="14788" y="35243"/>
                    <a:pt x="13788" y="35386"/>
                    <a:pt x="12776" y="35291"/>
                  </a:cubicBezTo>
                  <a:cubicBezTo>
                    <a:pt x="12562" y="35267"/>
                    <a:pt x="12371" y="35243"/>
                    <a:pt x="12193" y="35350"/>
                  </a:cubicBezTo>
                  <a:cubicBezTo>
                    <a:pt x="11824" y="35553"/>
                    <a:pt x="11455" y="35481"/>
                    <a:pt x="11097" y="35327"/>
                  </a:cubicBezTo>
                  <a:cubicBezTo>
                    <a:pt x="10859" y="35243"/>
                    <a:pt x="10657" y="35172"/>
                    <a:pt x="10395" y="35255"/>
                  </a:cubicBezTo>
                  <a:cubicBezTo>
                    <a:pt x="10038" y="35362"/>
                    <a:pt x="9692" y="35148"/>
                    <a:pt x="9347" y="35065"/>
                  </a:cubicBezTo>
                  <a:cubicBezTo>
                    <a:pt x="9109" y="35005"/>
                    <a:pt x="8895" y="34934"/>
                    <a:pt x="8657" y="34838"/>
                  </a:cubicBezTo>
                  <a:cubicBezTo>
                    <a:pt x="8240" y="34696"/>
                    <a:pt x="7799" y="34553"/>
                    <a:pt x="7406" y="34362"/>
                  </a:cubicBezTo>
                  <a:cubicBezTo>
                    <a:pt x="7085" y="34219"/>
                    <a:pt x="6775" y="34136"/>
                    <a:pt x="6454" y="34065"/>
                  </a:cubicBezTo>
                  <a:cubicBezTo>
                    <a:pt x="6037" y="33981"/>
                    <a:pt x="5632" y="33945"/>
                    <a:pt x="5323" y="33576"/>
                  </a:cubicBezTo>
                  <a:cubicBezTo>
                    <a:pt x="5180" y="33410"/>
                    <a:pt x="4870" y="33386"/>
                    <a:pt x="4644" y="33291"/>
                  </a:cubicBezTo>
                  <a:cubicBezTo>
                    <a:pt x="4394" y="33183"/>
                    <a:pt x="4144" y="33112"/>
                    <a:pt x="3906" y="32993"/>
                  </a:cubicBezTo>
                  <a:cubicBezTo>
                    <a:pt x="3203" y="32648"/>
                    <a:pt x="2822" y="32040"/>
                    <a:pt x="2537" y="31338"/>
                  </a:cubicBezTo>
                  <a:cubicBezTo>
                    <a:pt x="2406" y="31005"/>
                    <a:pt x="2311" y="30671"/>
                    <a:pt x="2287" y="30314"/>
                  </a:cubicBezTo>
                  <a:cubicBezTo>
                    <a:pt x="2239" y="29778"/>
                    <a:pt x="2025" y="29278"/>
                    <a:pt x="2072" y="28742"/>
                  </a:cubicBezTo>
                  <a:cubicBezTo>
                    <a:pt x="2072" y="28683"/>
                    <a:pt x="2072" y="28600"/>
                    <a:pt x="2049" y="28540"/>
                  </a:cubicBezTo>
                  <a:cubicBezTo>
                    <a:pt x="1751" y="27814"/>
                    <a:pt x="1727" y="27028"/>
                    <a:pt x="1584" y="26254"/>
                  </a:cubicBezTo>
                  <a:cubicBezTo>
                    <a:pt x="1513" y="25825"/>
                    <a:pt x="1477" y="25361"/>
                    <a:pt x="1429" y="24932"/>
                  </a:cubicBezTo>
                  <a:cubicBezTo>
                    <a:pt x="1370" y="24254"/>
                    <a:pt x="1346" y="23587"/>
                    <a:pt x="1168" y="22932"/>
                  </a:cubicBezTo>
                  <a:cubicBezTo>
                    <a:pt x="1239" y="22456"/>
                    <a:pt x="1048" y="22015"/>
                    <a:pt x="989" y="21551"/>
                  </a:cubicBezTo>
                  <a:cubicBezTo>
                    <a:pt x="894" y="20956"/>
                    <a:pt x="834" y="20360"/>
                    <a:pt x="763" y="19765"/>
                  </a:cubicBezTo>
                  <a:cubicBezTo>
                    <a:pt x="751" y="19634"/>
                    <a:pt x="739" y="19491"/>
                    <a:pt x="691" y="19360"/>
                  </a:cubicBezTo>
                  <a:cubicBezTo>
                    <a:pt x="465" y="18694"/>
                    <a:pt x="453" y="18003"/>
                    <a:pt x="441" y="17312"/>
                  </a:cubicBezTo>
                  <a:cubicBezTo>
                    <a:pt x="441" y="17158"/>
                    <a:pt x="441" y="16991"/>
                    <a:pt x="406" y="16848"/>
                  </a:cubicBezTo>
                  <a:cubicBezTo>
                    <a:pt x="227" y="16158"/>
                    <a:pt x="227" y="15479"/>
                    <a:pt x="191" y="14776"/>
                  </a:cubicBezTo>
                  <a:cubicBezTo>
                    <a:pt x="179" y="14455"/>
                    <a:pt x="144" y="14110"/>
                    <a:pt x="96" y="13776"/>
                  </a:cubicBezTo>
                  <a:cubicBezTo>
                    <a:pt x="1" y="13169"/>
                    <a:pt x="48" y="12574"/>
                    <a:pt x="96" y="11978"/>
                  </a:cubicBezTo>
                  <a:cubicBezTo>
                    <a:pt x="108" y="11740"/>
                    <a:pt x="132" y="11490"/>
                    <a:pt x="108" y="11252"/>
                  </a:cubicBezTo>
                  <a:cubicBezTo>
                    <a:pt x="60" y="10943"/>
                    <a:pt x="191" y="10716"/>
                    <a:pt x="406" y="10550"/>
                  </a:cubicBezTo>
                  <a:cubicBezTo>
                    <a:pt x="632" y="10359"/>
                    <a:pt x="882" y="10204"/>
                    <a:pt x="1120" y="10062"/>
                  </a:cubicBezTo>
                  <a:cubicBezTo>
                    <a:pt x="1251" y="9966"/>
                    <a:pt x="1406" y="9943"/>
                    <a:pt x="1537" y="9847"/>
                  </a:cubicBezTo>
                  <a:cubicBezTo>
                    <a:pt x="2322" y="9359"/>
                    <a:pt x="3192" y="9073"/>
                    <a:pt x="4085" y="8835"/>
                  </a:cubicBezTo>
                  <a:cubicBezTo>
                    <a:pt x="4656" y="8692"/>
                    <a:pt x="5228" y="8454"/>
                    <a:pt x="5787" y="8288"/>
                  </a:cubicBezTo>
                  <a:cubicBezTo>
                    <a:pt x="6478" y="8085"/>
                    <a:pt x="7097" y="7728"/>
                    <a:pt x="7716" y="7383"/>
                  </a:cubicBezTo>
                  <a:cubicBezTo>
                    <a:pt x="8371" y="7014"/>
                    <a:pt x="9049" y="6799"/>
                    <a:pt x="9764" y="6633"/>
                  </a:cubicBezTo>
                  <a:cubicBezTo>
                    <a:pt x="10133" y="6549"/>
                    <a:pt x="10490" y="6442"/>
                    <a:pt x="10871" y="6335"/>
                  </a:cubicBezTo>
                  <a:cubicBezTo>
                    <a:pt x="11193" y="6252"/>
                    <a:pt x="11526" y="6252"/>
                    <a:pt x="11859" y="6311"/>
                  </a:cubicBezTo>
                  <a:cubicBezTo>
                    <a:pt x="12145" y="6371"/>
                    <a:pt x="12443" y="6323"/>
                    <a:pt x="12728" y="6323"/>
                  </a:cubicBezTo>
                  <a:cubicBezTo>
                    <a:pt x="13336" y="6299"/>
                    <a:pt x="13919" y="6133"/>
                    <a:pt x="14503" y="5978"/>
                  </a:cubicBezTo>
                  <a:cubicBezTo>
                    <a:pt x="14836" y="5894"/>
                    <a:pt x="15181" y="5775"/>
                    <a:pt x="15538" y="5656"/>
                  </a:cubicBezTo>
                  <a:cubicBezTo>
                    <a:pt x="15491" y="5204"/>
                    <a:pt x="15467" y="4787"/>
                    <a:pt x="15431" y="4370"/>
                  </a:cubicBezTo>
                  <a:cubicBezTo>
                    <a:pt x="15419" y="4239"/>
                    <a:pt x="15419" y="4108"/>
                    <a:pt x="15419" y="3977"/>
                  </a:cubicBezTo>
                  <a:cubicBezTo>
                    <a:pt x="15419" y="2989"/>
                    <a:pt x="15955" y="2370"/>
                    <a:pt x="16800" y="1953"/>
                  </a:cubicBezTo>
                  <a:cubicBezTo>
                    <a:pt x="17384" y="1668"/>
                    <a:pt x="18015" y="1489"/>
                    <a:pt x="18610" y="1239"/>
                  </a:cubicBezTo>
                  <a:cubicBezTo>
                    <a:pt x="18670" y="1203"/>
                    <a:pt x="18729" y="1180"/>
                    <a:pt x="18801" y="1180"/>
                  </a:cubicBezTo>
                  <a:cubicBezTo>
                    <a:pt x="19694" y="1037"/>
                    <a:pt x="20515" y="668"/>
                    <a:pt x="21361" y="441"/>
                  </a:cubicBezTo>
                  <a:cubicBezTo>
                    <a:pt x="21801" y="322"/>
                    <a:pt x="22265" y="203"/>
                    <a:pt x="22742" y="191"/>
                  </a:cubicBezTo>
                  <a:cubicBezTo>
                    <a:pt x="23158" y="179"/>
                    <a:pt x="23587" y="120"/>
                    <a:pt x="24004" y="72"/>
                  </a:cubicBezTo>
                  <a:cubicBezTo>
                    <a:pt x="24694" y="1"/>
                    <a:pt x="25278" y="167"/>
                    <a:pt x="25790" y="620"/>
                  </a:cubicBezTo>
                  <a:cubicBezTo>
                    <a:pt x="26421" y="1191"/>
                    <a:pt x="26968" y="1787"/>
                    <a:pt x="27409" y="2525"/>
                  </a:cubicBezTo>
                  <a:close/>
                  <a:moveTo>
                    <a:pt x="29338" y="20622"/>
                  </a:moveTo>
                  <a:cubicBezTo>
                    <a:pt x="29397" y="20372"/>
                    <a:pt x="29469" y="20206"/>
                    <a:pt x="29469" y="20027"/>
                  </a:cubicBezTo>
                  <a:cubicBezTo>
                    <a:pt x="29469" y="19813"/>
                    <a:pt x="29409" y="19598"/>
                    <a:pt x="29397" y="19372"/>
                  </a:cubicBezTo>
                  <a:cubicBezTo>
                    <a:pt x="29314" y="18063"/>
                    <a:pt x="29338" y="16741"/>
                    <a:pt x="29397" y="15431"/>
                  </a:cubicBezTo>
                  <a:cubicBezTo>
                    <a:pt x="29409" y="15205"/>
                    <a:pt x="29445" y="14991"/>
                    <a:pt x="29504" y="14776"/>
                  </a:cubicBezTo>
                  <a:cubicBezTo>
                    <a:pt x="29576" y="14467"/>
                    <a:pt x="29743" y="14360"/>
                    <a:pt x="30088" y="14348"/>
                  </a:cubicBezTo>
                  <a:cubicBezTo>
                    <a:pt x="30183" y="14348"/>
                    <a:pt x="30326" y="14360"/>
                    <a:pt x="30409" y="14336"/>
                  </a:cubicBezTo>
                  <a:cubicBezTo>
                    <a:pt x="30993" y="14133"/>
                    <a:pt x="31552" y="14241"/>
                    <a:pt x="32124" y="14312"/>
                  </a:cubicBezTo>
                  <a:cubicBezTo>
                    <a:pt x="32421" y="14348"/>
                    <a:pt x="32719" y="14514"/>
                    <a:pt x="33029" y="14395"/>
                  </a:cubicBezTo>
                  <a:cubicBezTo>
                    <a:pt x="32981" y="12943"/>
                    <a:pt x="32743" y="11276"/>
                    <a:pt x="32433" y="10073"/>
                  </a:cubicBezTo>
                  <a:cubicBezTo>
                    <a:pt x="32314" y="9597"/>
                    <a:pt x="32088" y="9169"/>
                    <a:pt x="31850" y="8740"/>
                  </a:cubicBezTo>
                  <a:cubicBezTo>
                    <a:pt x="31731" y="8716"/>
                    <a:pt x="31612" y="8704"/>
                    <a:pt x="31517" y="8716"/>
                  </a:cubicBezTo>
                  <a:cubicBezTo>
                    <a:pt x="31112" y="8752"/>
                    <a:pt x="30707" y="8811"/>
                    <a:pt x="30302" y="8835"/>
                  </a:cubicBezTo>
                  <a:cubicBezTo>
                    <a:pt x="29314" y="8919"/>
                    <a:pt x="28326" y="9157"/>
                    <a:pt x="27349" y="9335"/>
                  </a:cubicBezTo>
                  <a:cubicBezTo>
                    <a:pt x="26790" y="9431"/>
                    <a:pt x="26254" y="9573"/>
                    <a:pt x="25706" y="9669"/>
                  </a:cubicBezTo>
                  <a:cubicBezTo>
                    <a:pt x="24397" y="9943"/>
                    <a:pt x="23087" y="10228"/>
                    <a:pt x="21765" y="10478"/>
                  </a:cubicBezTo>
                  <a:cubicBezTo>
                    <a:pt x="20944" y="10621"/>
                    <a:pt x="20182" y="10955"/>
                    <a:pt x="19336" y="11014"/>
                  </a:cubicBezTo>
                  <a:cubicBezTo>
                    <a:pt x="19146" y="11026"/>
                    <a:pt x="18955" y="11097"/>
                    <a:pt x="18801" y="11324"/>
                  </a:cubicBezTo>
                  <a:cubicBezTo>
                    <a:pt x="18860" y="11621"/>
                    <a:pt x="18920" y="11955"/>
                    <a:pt x="18991" y="12264"/>
                  </a:cubicBezTo>
                  <a:cubicBezTo>
                    <a:pt x="19051" y="12538"/>
                    <a:pt x="19170" y="12812"/>
                    <a:pt x="19217" y="13098"/>
                  </a:cubicBezTo>
                  <a:cubicBezTo>
                    <a:pt x="19325" y="13598"/>
                    <a:pt x="19396" y="14110"/>
                    <a:pt x="19491" y="14622"/>
                  </a:cubicBezTo>
                  <a:cubicBezTo>
                    <a:pt x="19670" y="14741"/>
                    <a:pt x="19825" y="14895"/>
                    <a:pt x="20039" y="14979"/>
                  </a:cubicBezTo>
                  <a:cubicBezTo>
                    <a:pt x="20456" y="15157"/>
                    <a:pt x="20813" y="15419"/>
                    <a:pt x="21170" y="15681"/>
                  </a:cubicBezTo>
                  <a:cubicBezTo>
                    <a:pt x="21611" y="16015"/>
                    <a:pt x="22087" y="16289"/>
                    <a:pt x="22563" y="16586"/>
                  </a:cubicBezTo>
                  <a:cubicBezTo>
                    <a:pt x="22789" y="16741"/>
                    <a:pt x="23027" y="16860"/>
                    <a:pt x="23254" y="17003"/>
                  </a:cubicBezTo>
                  <a:cubicBezTo>
                    <a:pt x="23635" y="17289"/>
                    <a:pt x="23789" y="17813"/>
                    <a:pt x="23516" y="18122"/>
                  </a:cubicBezTo>
                  <a:cubicBezTo>
                    <a:pt x="23146" y="18539"/>
                    <a:pt x="22885" y="19051"/>
                    <a:pt x="22361" y="19313"/>
                  </a:cubicBezTo>
                  <a:cubicBezTo>
                    <a:pt x="22015" y="19491"/>
                    <a:pt x="21789" y="19801"/>
                    <a:pt x="21551" y="20039"/>
                  </a:cubicBezTo>
                  <a:cubicBezTo>
                    <a:pt x="21575" y="20099"/>
                    <a:pt x="21575" y="20134"/>
                    <a:pt x="21575" y="20146"/>
                  </a:cubicBezTo>
                  <a:lnTo>
                    <a:pt x="21658" y="20241"/>
                  </a:lnTo>
                  <a:cubicBezTo>
                    <a:pt x="22623" y="20908"/>
                    <a:pt x="23182" y="21861"/>
                    <a:pt x="23504" y="22944"/>
                  </a:cubicBezTo>
                  <a:cubicBezTo>
                    <a:pt x="23670" y="23504"/>
                    <a:pt x="23789" y="24075"/>
                    <a:pt x="23599" y="24659"/>
                  </a:cubicBezTo>
                  <a:cubicBezTo>
                    <a:pt x="23492" y="24968"/>
                    <a:pt x="23420" y="25313"/>
                    <a:pt x="23277" y="25611"/>
                  </a:cubicBezTo>
                  <a:cubicBezTo>
                    <a:pt x="23123" y="25968"/>
                    <a:pt x="22944" y="26361"/>
                    <a:pt x="22682" y="26659"/>
                  </a:cubicBezTo>
                  <a:cubicBezTo>
                    <a:pt x="22384" y="27004"/>
                    <a:pt x="22027" y="27326"/>
                    <a:pt x="21658" y="27588"/>
                  </a:cubicBezTo>
                  <a:cubicBezTo>
                    <a:pt x="21432" y="27754"/>
                    <a:pt x="21122" y="27814"/>
                    <a:pt x="20860" y="27933"/>
                  </a:cubicBezTo>
                  <a:cubicBezTo>
                    <a:pt x="20825" y="27945"/>
                    <a:pt x="20801" y="27992"/>
                    <a:pt x="20753" y="28040"/>
                  </a:cubicBezTo>
                  <a:cubicBezTo>
                    <a:pt x="20765" y="28302"/>
                    <a:pt x="20765" y="28600"/>
                    <a:pt x="20801" y="28885"/>
                  </a:cubicBezTo>
                  <a:cubicBezTo>
                    <a:pt x="20920" y="30183"/>
                    <a:pt x="21039" y="31457"/>
                    <a:pt x="21051" y="32755"/>
                  </a:cubicBezTo>
                  <a:cubicBezTo>
                    <a:pt x="21051" y="32874"/>
                    <a:pt x="21110" y="32993"/>
                    <a:pt x="21134" y="33112"/>
                  </a:cubicBezTo>
                  <a:cubicBezTo>
                    <a:pt x="21896" y="33064"/>
                    <a:pt x="22599" y="32993"/>
                    <a:pt x="23301" y="32802"/>
                  </a:cubicBezTo>
                  <a:cubicBezTo>
                    <a:pt x="23492" y="32755"/>
                    <a:pt x="23694" y="32719"/>
                    <a:pt x="23897" y="32695"/>
                  </a:cubicBezTo>
                  <a:cubicBezTo>
                    <a:pt x="24790" y="32624"/>
                    <a:pt x="25837" y="32386"/>
                    <a:pt x="26814" y="32088"/>
                  </a:cubicBezTo>
                  <a:cubicBezTo>
                    <a:pt x="27314" y="31933"/>
                    <a:pt x="27838" y="31814"/>
                    <a:pt x="28361" y="31707"/>
                  </a:cubicBezTo>
                  <a:cubicBezTo>
                    <a:pt x="29076" y="31564"/>
                    <a:pt x="29743" y="31231"/>
                    <a:pt x="30481" y="31136"/>
                  </a:cubicBezTo>
                  <a:cubicBezTo>
                    <a:pt x="30540" y="31112"/>
                    <a:pt x="30600" y="31076"/>
                    <a:pt x="30659" y="31052"/>
                  </a:cubicBezTo>
                  <a:cubicBezTo>
                    <a:pt x="30862" y="30993"/>
                    <a:pt x="31040" y="30909"/>
                    <a:pt x="31231" y="30862"/>
                  </a:cubicBezTo>
                  <a:cubicBezTo>
                    <a:pt x="32326" y="30600"/>
                    <a:pt x="33433" y="30338"/>
                    <a:pt x="34565" y="30064"/>
                  </a:cubicBezTo>
                  <a:cubicBezTo>
                    <a:pt x="34553" y="29540"/>
                    <a:pt x="34529" y="29016"/>
                    <a:pt x="34445" y="28480"/>
                  </a:cubicBezTo>
                  <a:cubicBezTo>
                    <a:pt x="34338" y="27945"/>
                    <a:pt x="34374" y="27361"/>
                    <a:pt x="34326" y="26814"/>
                  </a:cubicBezTo>
                  <a:cubicBezTo>
                    <a:pt x="34279" y="26278"/>
                    <a:pt x="34255" y="25742"/>
                    <a:pt x="34136" y="25218"/>
                  </a:cubicBezTo>
                  <a:cubicBezTo>
                    <a:pt x="34017" y="24682"/>
                    <a:pt x="34053" y="24123"/>
                    <a:pt x="33874" y="23611"/>
                  </a:cubicBezTo>
                  <a:cubicBezTo>
                    <a:pt x="33302" y="23575"/>
                    <a:pt x="32779" y="23528"/>
                    <a:pt x="32243" y="23492"/>
                  </a:cubicBezTo>
                  <a:cubicBezTo>
                    <a:pt x="32148" y="23492"/>
                    <a:pt x="32052" y="23575"/>
                    <a:pt x="31933" y="23611"/>
                  </a:cubicBezTo>
                  <a:cubicBezTo>
                    <a:pt x="32267" y="24063"/>
                    <a:pt x="32171" y="24504"/>
                    <a:pt x="32005" y="24921"/>
                  </a:cubicBezTo>
                  <a:cubicBezTo>
                    <a:pt x="31826" y="25373"/>
                    <a:pt x="31528" y="25742"/>
                    <a:pt x="31136" y="26016"/>
                  </a:cubicBezTo>
                  <a:cubicBezTo>
                    <a:pt x="30838" y="26206"/>
                    <a:pt x="30528" y="26373"/>
                    <a:pt x="30147" y="26385"/>
                  </a:cubicBezTo>
                  <a:cubicBezTo>
                    <a:pt x="29052" y="26433"/>
                    <a:pt x="28064" y="26194"/>
                    <a:pt x="27147" y="25575"/>
                  </a:cubicBezTo>
                  <a:cubicBezTo>
                    <a:pt x="26194" y="24944"/>
                    <a:pt x="26052" y="24254"/>
                    <a:pt x="26361" y="23254"/>
                  </a:cubicBezTo>
                  <a:cubicBezTo>
                    <a:pt x="26599" y="22480"/>
                    <a:pt x="27004" y="21801"/>
                    <a:pt x="27671" y="21277"/>
                  </a:cubicBezTo>
                  <a:cubicBezTo>
                    <a:pt x="28183" y="20920"/>
                    <a:pt x="28635" y="20539"/>
                    <a:pt x="29338" y="20622"/>
                  </a:cubicBezTo>
                  <a:close/>
                  <a:moveTo>
                    <a:pt x="15765" y="23563"/>
                  </a:moveTo>
                  <a:cubicBezTo>
                    <a:pt x="15038" y="24016"/>
                    <a:pt x="14348" y="24432"/>
                    <a:pt x="13681" y="24873"/>
                  </a:cubicBezTo>
                  <a:cubicBezTo>
                    <a:pt x="13443" y="25016"/>
                    <a:pt x="13205" y="25111"/>
                    <a:pt x="12943" y="25147"/>
                  </a:cubicBezTo>
                  <a:cubicBezTo>
                    <a:pt x="12788" y="25182"/>
                    <a:pt x="12669" y="25087"/>
                    <a:pt x="12621" y="24944"/>
                  </a:cubicBezTo>
                  <a:cubicBezTo>
                    <a:pt x="12598" y="24837"/>
                    <a:pt x="12586" y="24718"/>
                    <a:pt x="12598" y="24611"/>
                  </a:cubicBezTo>
                  <a:cubicBezTo>
                    <a:pt x="12669" y="24194"/>
                    <a:pt x="12752" y="23778"/>
                    <a:pt x="12859" y="23361"/>
                  </a:cubicBezTo>
                  <a:cubicBezTo>
                    <a:pt x="13145" y="22218"/>
                    <a:pt x="13443" y="21075"/>
                    <a:pt x="13729" y="19920"/>
                  </a:cubicBezTo>
                  <a:cubicBezTo>
                    <a:pt x="13860" y="19384"/>
                    <a:pt x="13979" y="18836"/>
                    <a:pt x="14098" y="18301"/>
                  </a:cubicBezTo>
                  <a:cubicBezTo>
                    <a:pt x="14264" y="17586"/>
                    <a:pt x="14264" y="16836"/>
                    <a:pt x="14526" y="16146"/>
                  </a:cubicBezTo>
                  <a:cubicBezTo>
                    <a:pt x="14776" y="15491"/>
                    <a:pt x="14753" y="14836"/>
                    <a:pt x="14693" y="14169"/>
                  </a:cubicBezTo>
                  <a:cubicBezTo>
                    <a:pt x="14645" y="13717"/>
                    <a:pt x="14526" y="13288"/>
                    <a:pt x="14443" y="12860"/>
                  </a:cubicBezTo>
                  <a:lnTo>
                    <a:pt x="14395" y="12729"/>
                  </a:lnTo>
                  <a:cubicBezTo>
                    <a:pt x="14241" y="12371"/>
                    <a:pt x="14026" y="12252"/>
                    <a:pt x="13645" y="12371"/>
                  </a:cubicBezTo>
                  <a:cubicBezTo>
                    <a:pt x="12538" y="12693"/>
                    <a:pt x="11431" y="13038"/>
                    <a:pt x="10335" y="13395"/>
                  </a:cubicBezTo>
                  <a:cubicBezTo>
                    <a:pt x="9811" y="13574"/>
                    <a:pt x="9299" y="13800"/>
                    <a:pt x="8752" y="14014"/>
                  </a:cubicBezTo>
                  <a:lnTo>
                    <a:pt x="8752" y="14467"/>
                  </a:lnTo>
                  <a:cubicBezTo>
                    <a:pt x="8764" y="14776"/>
                    <a:pt x="8823" y="15086"/>
                    <a:pt x="8811" y="15407"/>
                  </a:cubicBezTo>
                  <a:cubicBezTo>
                    <a:pt x="8728" y="17027"/>
                    <a:pt x="8918" y="18622"/>
                    <a:pt x="9288" y="20194"/>
                  </a:cubicBezTo>
                  <a:cubicBezTo>
                    <a:pt x="9407" y="20682"/>
                    <a:pt x="9466" y="21206"/>
                    <a:pt x="9526" y="21718"/>
                  </a:cubicBezTo>
                  <a:cubicBezTo>
                    <a:pt x="9561" y="21980"/>
                    <a:pt x="9538" y="22254"/>
                    <a:pt x="9585" y="22515"/>
                  </a:cubicBezTo>
                  <a:cubicBezTo>
                    <a:pt x="9680" y="23182"/>
                    <a:pt x="9776" y="23837"/>
                    <a:pt x="9859" y="24516"/>
                  </a:cubicBezTo>
                  <a:cubicBezTo>
                    <a:pt x="9931" y="25111"/>
                    <a:pt x="9954" y="25718"/>
                    <a:pt x="10061" y="26314"/>
                  </a:cubicBezTo>
                  <a:cubicBezTo>
                    <a:pt x="10121" y="26599"/>
                    <a:pt x="10050" y="26897"/>
                    <a:pt x="10121" y="27159"/>
                  </a:cubicBezTo>
                  <a:cubicBezTo>
                    <a:pt x="10276" y="27742"/>
                    <a:pt x="10335" y="28350"/>
                    <a:pt x="10395" y="28933"/>
                  </a:cubicBezTo>
                  <a:cubicBezTo>
                    <a:pt x="10478" y="29874"/>
                    <a:pt x="10693" y="30778"/>
                    <a:pt x="10812" y="31695"/>
                  </a:cubicBezTo>
                  <a:cubicBezTo>
                    <a:pt x="10847" y="32112"/>
                    <a:pt x="11002" y="32529"/>
                    <a:pt x="11050" y="32945"/>
                  </a:cubicBezTo>
                  <a:cubicBezTo>
                    <a:pt x="11085" y="33469"/>
                    <a:pt x="11347" y="33874"/>
                    <a:pt x="11669" y="34255"/>
                  </a:cubicBezTo>
                  <a:cubicBezTo>
                    <a:pt x="11800" y="34422"/>
                    <a:pt x="11978" y="34493"/>
                    <a:pt x="12205" y="34481"/>
                  </a:cubicBezTo>
                  <a:cubicBezTo>
                    <a:pt x="12443" y="34469"/>
                    <a:pt x="12693" y="34493"/>
                    <a:pt x="12931" y="34529"/>
                  </a:cubicBezTo>
                  <a:cubicBezTo>
                    <a:pt x="13574" y="34588"/>
                    <a:pt x="14217" y="34612"/>
                    <a:pt x="14860" y="34481"/>
                  </a:cubicBezTo>
                  <a:cubicBezTo>
                    <a:pt x="15038" y="34457"/>
                    <a:pt x="15217" y="34362"/>
                    <a:pt x="15372" y="34398"/>
                  </a:cubicBezTo>
                  <a:cubicBezTo>
                    <a:pt x="15848" y="34481"/>
                    <a:pt x="16181" y="34219"/>
                    <a:pt x="16550" y="34041"/>
                  </a:cubicBezTo>
                  <a:cubicBezTo>
                    <a:pt x="16527" y="33695"/>
                    <a:pt x="16491" y="33386"/>
                    <a:pt x="16491" y="33088"/>
                  </a:cubicBezTo>
                  <a:cubicBezTo>
                    <a:pt x="16479" y="31564"/>
                    <a:pt x="16503" y="30052"/>
                    <a:pt x="16419" y="28528"/>
                  </a:cubicBezTo>
                  <a:cubicBezTo>
                    <a:pt x="16360" y="27457"/>
                    <a:pt x="16169" y="26397"/>
                    <a:pt x="16074" y="25349"/>
                  </a:cubicBezTo>
                  <a:cubicBezTo>
                    <a:pt x="16038" y="24778"/>
                    <a:pt x="15884" y="24218"/>
                    <a:pt x="15765" y="23563"/>
                  </a:cubicBezTo>
                  <a:close/>
                  <a:moveTo>
                    <a:pt x="4037" y="12336"/>
                  </a:moveTo>
                  <a:cubicBezTo>
                    <a:pt x="3989" y="12407"/>
                    <a:pt x="3954" y="12443"/>
                    <a:pt x="3954" y="12490"/>
                  </a:cubicBezTo>
                  <a:cubicBezTo>
                    <a:pt x="3870" y="13598"/>
                    <a:pt x="3680" y="14705"/>
                    <a:pt x="3751" y="15824"/>
                  </a:cubicBezTo>
                  <a:cubicBezTo>
                    <a:pt x="3811" y="16598"/>
                    <a:pt x="3858" y="17384"/>
                    <a:pt x="4025" y="18146"/>
                  </a:cubicBezTo>
                  <a:cubicBezTo>
                    <a:pt x="4192" y="18932"/>
                    <a:pt x="4311" y="19718"/>
                    <a:pt x="4442" y="20491"/>
                  </a:cubicBezTo>
                  <a:cubicBezTo>
                    <a:pt x="4561" y="21146"/>
                    <a:pt x="4620" y="21813"/>
                    <a:pt x="4692" y="22492"/>
                  </a:cubicBezTo>
                  <a:cubicBezTo>
                    <a:pt x="4739" y="22813"/>
                    <a:pt x="4751" y="23158"/>
                    <a:pt x="4763" y="23480"/>
                  </a:cubicBezTo>
                  <a:cubicBezTo>
                    <a:pt x="4787" y="23992"/>
                    <a:pt x="4763" y="24516"/>
                    <a:pt x="4811" y="25016"/>
                  </a:cubicBezTo>
                  <a:cubicBezTo>
                    <a:pt x="4942" y="26385"/>
                    <a:pt x="5097" y="27766"/>
                    <a:pt x="5251" y="29135"/>
                  </a:cubicBezTo>
                  <a:cubicBezTo>
                    <a:pt x="5299" y="29540"/>
                    <a:pt x="5394" y="29933"/>
                    <a:pt x="5478" y="30314"/>
                  </a:cubicBezTo>
                  <a:cubicBezTo>
                    <a:pt x="5656" y="31040"/>
                    <a:pt x="5740" y="31802"/>
                    <a:pt x="5847" y="32552"/>
                  </a:cubicBezTo>
                  <a:cubicBezTo>
                    <a:pt x="5882" y="32695"/>
                    <a:pt x="5942" y="32850"/>
                    <a:pt x="5966" y="32993"/>
                  </a:cubicBezTo>
                  <a:cubicBezTo>
                    <a:pt x="6013" y="33279"/>
                    <a:pt x="6192" y="33398"/>
                    <a:pt x="6442" y="33481"/>
                  </a:cubicBezTo>
                  <a:cubicBezTo>
                    <a:pt x="7061" y="33672"/>
                    <a:pt x="7668" y="33886"/>
                    <a:pt x="8276" y="34124"/>
                  </a:cubicBezTo>
                  <a:cubicBezTo>
                    <a:pt x="8573" y="34243"/>
                    <a:pt x="8871" y="34303"/>
                    <a:pt x="9180" y="34326"/>
                  </a:cubicBezTo>
                  <a:cubicBezTo>
                    <a:pt x="9752" y="34374"/>
                    <a:pt x="10347" y="34386"/>
                    <a:pt x="10871" y="34672"/>
                  </a:cubicBezTo>
                  <a:cubicBezTo>
                    <a:pt x="10990" y="34731"/>
                    <a:pt x="11145" y="34719"/>
                    <a:pt x="11359" y="34731"/>
                  </a:cubicBezTo>
                  <a:cubicBezTo>
                    <a:pt x="11264" y="34612"/>
                    <a:pt x="11240" y="34553"/>
                    <a:pt x="11193" y="34505"/>
                  </a:cubicBezTo>
                  <a:cubicBezTo>
                    <a:pt x="10693" y="34124"/>
                    <a:pt x="10526" y="33529"/>
                    <a:pt x="10276" y="32993"/>
                  </a:cubicBezTo>
                  <a:cubicBezTo>
                    <a:pt x="10169" y="32755"/>
                    <a:pt x="10192" y="32469"/>
                    <a:pt x="10157" y="32207"/>
                  </a:cubicBezTo>
                  <a:cubicBezTo>
                    <a:pt x="9931" y="31076"/>
                    <a:pt x="9800" y="29921"/>
                    <a:pt x="9645" y="28778"/>
                  </a:cubicBezTo>
                  <a:cubicBezTo>
                    <a:pt x="9621" y="28552"/>
                    <a:pt x="9526" y="28350"/>
                    <a:pt x="9502" y="28135"/>
                  </a:cubicBezTo>
                  <a:cubicBezTo>
                    <a:pt x="9454" y="27742"/>
                    <a:pt x="9454" y="27337"/>
                    <a:pt x="9395" y="26945"/>
                  </a:cubicBezTo>
                  <a:cubicBezTo>
                    <a:pt x="9180" y="25671"/>
                    <a:pt x="8978" y="24409"/>
                    <a:pt x="8918" y="23111"/>
                  </a:cubicBezTo>
                  <a:cubicBezTo>
                    <a:pt x="8907" y="22599"/>
                    <a:pt x="8871" y="22063"/>
                    <a:pt x="8740" y="21587"/>
                  </a:cubicBezTo>
                  <a:cubicBezTo>
                    <a:pt x="8514" y="20813"/>
                    <a:pt x="8573" y="20003"/>
                    <a:pt x="8383" y="19206"/>
                  </a:cubicBezTo>
                  <a:cubicBezTo>
                    <a:pt x="8323" y="18967"/>
                    <a:pt x="8264" y="18729"/>
                    <a:pt x="8228" y="18491"/>
                  </a:cubicBezTo>
                  <a:cubicBezTo>
                    <a:pt x="8192" y="17955"/>
                    <a:pt x="8168" y="17443"/>
                    <a:pt x="8156" y="16908"/>
                  </a:cubicBezTo>
                  <a:cubicBezTo>
                    <a:pt x="8156" y="16705"/>
                    <a:pt x="8168" y="16503"/>
                    <a:pt x="8156" y="16312"/>
                  </a:cubicBezTo>
                  <a:cubicBezTo>
                    <a:pt x="8145" y="15753"/>
                    <a:pt x="8097" y="15193"/>
                    <a:pt x="8097" y="14645"/>
                  </a:cubicBezTo>
                  <a:cubicBezTo>
                    <a:pt x="8097" y="14300"/>
                    <a:pt x="8073" y="13991"/>
                    <a:pt x="7966" y="13657"/>
                  </a:cubicBezTo>
                  <a:cubicBezTo>
                    <a:pt x="7835" y="13610"/>
                    <a:pt x="7728" y="13598"/>
                    <a:pt x="7621" y="13550"/>
                  </a:cubicBezTo>
                  <a:cubicBezTo>
                    <a:pt x="7311" y="13431"/>
                    <a:pt x="6978" y="13336"/>
                    <a:pt x="6740" y="13098"/>
                  </a:cubicBezTo>
                  <a:cubicBezTo>
                    <a:pt x="6585" y="12931"/>
                    <a:pt x="6382" y="12836"/>
                    <a:pt x="6180" y="12764"/>
                  </a:cubicBezTo>
                  <a:cubicBezTo>
                    <a:pt x="5775" y="12645"/>
                    <a:pt x="5370" y="12514"/>
                    <a:pt x="4954" y="12407"/>
                  </a:cubicBezTo>
                  <a:cubicBezTo>
                    <a:pt x="4656" y="12336"/>
                    <a:pt x="4346" y="12288"/>
                    <a:pt x="4037" y="12336"/>
                  </a:cubicBezTo>
                  <a:close/>
                  <a:moveTo>
                    <a:pt x="39041" y="29016"/>
                  </a:moveTo>
                  <a:cubicBezTo>
                    <a:pt x="39041" y="28826"/>
                    <a:pt x="39053" y="28623"/>
                    <a:pt x="39041" y="28421"/>
                  </a:cubicBezTo>
                  <a:cubicBezTo>
                    <a:pt x="38994" y="27885"/>
                    <a:pt x="38934" y="27373"/>
                    <a:pt x="38898" y="26837"/>
                  </a:cubicBezTo>
                  <a:cubicBezTo>
                    <a:pt x="38898" y="26790"/>
                    <a:pt x="38875" y="26742"/>
                    <a:pt x="38875" y="26695"/>
                  </a:cubicBezTo>
                  <a:cubicBezTo>
                    <a:pt x="38839" y="26385"/>
                    <a:pt x="38803" y="26075"/>
                    <a:pt x="38767" y="25778"/>
                  </a:cubicBezTo>
                  <a:cubicBezTo>
                    <a:pt x="38732" y="25313"/>
                    <a:pt x="38696" y="24837"/>
                    <a:pt x="38625" y="24373"/>
                  </a:cubicBezTo>
                  <a:cubicBezTo>
                    <a:pt x="38565" y="24016"/>
                    <a:pt x="38386" y="23682"/>
                    <a:pt x="38410" y="23337"/>
                  </a:cubicBezTo>
                  <a:cubicBezTo>
                    <a:pt x="38446" y="22944"/>
                    <a:pt x="38375" y="22587"/>
                    <a:pt x="38386" y="22218"/>
                  </a:cubicBezTo>
                  <a:cubicBezTo>
                    <a:pt x="38410" y="21337"/>
                    <a:pt x="38255" y="20491"/>
                    <a:pt x="38148" y="19634"/>
                  </a:cubicBezTo>
                  <a:cubicBezTo>
                    <a:pt x="38029" y="18586"/>
                    <a:pt x="37922" y="17551"/>
                    <a:pt x="37815" y="16503"/>
                  </a:cubicBezTo>
                  <a:lnTo>
                    <a:pt x="37815" y="16300"/>
                  </a:lnTo>
                  <a:cubicBezTo>
                    <a:pt x="37803" y="15134"/>
                    <a:pt x="37660" y="13991"/>
                    <a:pt x="37446" y="12848"/>
                  </a:cubicBezTo>
                  <a:cubicBezTo>
                    <a:pt x="37398" y="12609"/>
                    <a:pt x="37315" y="12371"/>
                    <a:pt x="37279" y="12133"/>
                  </a:cubicBezTo>
                  <a:cubicBezTo>
                    <a:pt x="37148" y="11074"/>
                    <a:pt x="37005" y="10002"/>
                    <a:pt x="36779" y="8954"/>
                  </a:cubicBezTo>
                  <a:cubicBezTo>
                    <a:pt x="36720" y="8680"/>
                    <a:pt x="36660" y="8395"/>
                    <a:pt x="36410" y="8168"/>
                  </a:cubicBezTo>
                  <a:cubicBezTo>
                    <a:pt x="35291" y="8180"/>
                    <a:pt x="34184" y="8288"/>
                    <a:pt x="33076" y="8419"/>
                  </a:cubicBezTo>
                  <a:cubicBezTo>
                    <a:pt x="32850" y="8454"/>
                    <a:pt x="32636" y="8526"/>
                    <a:pt x="32433" y="8585"/>
                  </a:cubicBezTo>
                  <a:cubicBezTo>
                    <a:pt x="32791" y="9573"/>
                    <a:pt x="33160" y="10502"/>
                    <a:pt x="33338" y="11490"/>
                  </a:cubicBezTo>
                  <a:cubicBezTo>
                    <a:pt x="33410" y="11919"/>
                    <a:pt x="33433" y="12383"/>
                    <a:pt x="33493" y="12812"/>
                  </a:cubicBezTo>
                  <a:cubicBezTo>
                    <a:pt x="33576" y="13502"/>
                    <a:pt x="33636" y="14181"/>
                    <a:pt x="33791" y="14872"/>
                  </a:cubicBezTo>
                  <a:cubicBezTo>
                    <a:pt x="33874" y="15288"/>
                    <a:pt x="33934" y="15705"/>
                    <a:pt x="34029" y="16122"/>
                  </a:cubicBezTo>
                  <a:cubicBezTo>
                    <a:pt x="34100" y="16443"/>
                    <a:pt x="34195" y="16777"/>
                    <a:pt x="34207" y="17098"/>
                  </a:cubicBezTo>
                  <a:cubicBezTo>
                    <a:pt x="34338" y="18658"/>
                    <a:pt x="34457" y="20229"/>
                    <a:pt x="34576" y="21777"/>
                  </a:cubicBezTo>
                  <a:cubicBezTo>
                    <a:pt x="34636" y="22492"/>
                    <a:pt x="34648" y="23206"/>
                    <a:pt x="34707" y="23920"/>
                  </a:cubicBezTo>
                  <a:cubicBezTo>
                    <a:pt x="34755" y="24492"/>
                    <a:pt x="34791" y="25075"/>
                    <a:pt x="34886" y="25647"/>
                  </a:cubicBezTo>
                  <a:cubicBezTo>
                    <a:pt x="34969" y="26087"/>
                    <a:pt x="34981" y="26516"/>
                    <a:pt x="35041" y="26968"/>
                  </a:cubicBezTo>
                  <a:cubicBezTo>
                    <a:pt x="35065" y="27207"/>
                    <a:pt x="35112" y="27445"/>
                    <a:pt x="35148" y="27695"/>
                  </a:cubicBezTo>
                  <a:cubicBezTo>
                    <a:pt x="35172" y="28004"/>
                    <a:pt x="35207" y="28326"/>
                    <a:pt x="35219" y="28635"/>
                  </a:cubicBezTo>
                  <a:cubicBezTo>
                    <a:pt x="35231" y="28945"/>
                    <a:pt x="35267" y="29254"/>
                    <a:pt x="35243" y="29576"/>
                  </a:cubicBezTo>
                  <a:cubicBezTo>
                    <a:pt x="35231" y="29814"/>
                    <a:pt x="35279" y="30016"/>
                    <a:pt x="35481" y="30195"/>
                  </a:cubicBezTo>
                  <a:cubicBezTo>
                    <a:pt x="35636" y="30183"/>
                    <a:pt x="35815" y="30171"/>
                    <a:pt x="35993" y="30135"/>
                  </a:cubicBezTo>
                  <a:cubicBezTo>
                    <a:pt x="36470" y="30016"/>
                    <a:pt x="36934" y="29838"/>
                    <a:pt x="37422" y="29790"/>
                  </a:cubicBezTo>
                  <a:cubicBezTo>
                    <a:pt x="38029" y="29695"/>
                    <a:pt x="38553" y="29433"/>
                    <a:pt x="39041" y="29016"/>
                  </a:cubicBezTo>
                  <a:close/>
                  <a:moveTo>
                    <a:pt x="14907" y="12193"/>
                  </a:moveTo>
                  <a:cubicBezTo>
                    <a:pt x="14991" y="12693"/>
                    <a:pt x="15062" y="13121"/>
                    <a:pt x="15145" y="13562"/>
                  </a:cubicBezTo>
                  <a:cubicBezTo>
                    <a:pt x="15241" y="14241"/>
                    <a:pt x="15360" y="14931"/>
                    <a:pt x="15455" y="15610"/>
                  </a:cubicBezTo>
                  <a:cubicBezTo>
                    <a:pt x="15562" y="16336"/>
                    <a:pt x="15634" y="17074"/>
                    <a:pt x="15705" y="17801"/>
                  </a:cubicBezTo>
                  <a:cubicBezTo>
                    <a:pt x="15717" y="17943"/>
                    <a:pt x="15717" y="18110"/>
                    <a:pt x="15753" y="18265"/>
                  </a:cubicBezTo>
                  <a:cubicBezTo>
                    <a:pt x="15860" y="19039"/>
                    <a:pt x="15979" y="19813"/>
                    <a:pt x="16074" y="20587"/>
                  </a:cubicBezTo>
                  <a:cubicBezTo>
                    <a:pt x="16157" y="21122"/>
                    <a:pt x="16193" y="21658"/>
                    <a:pt x="16277" y="22170"/>
                  </a:cubicBezTo>
                  <a:cubicBezTo>
                    <a:pt x="16372" y="22932"/>
                    <a:pt x="16479" y="23682"/>
                    <a:pt x="16598" y="24420"/>
                  </a:cubicBezTo>
                  <a:cubicBezTo>
                    <a:pt x="16705" y="25123"/>
                    <a:pt x="16669" y="25849"/>
                    <a:pt x="16848" y="26552"/>
                  </a:cubicBezTo>
                  <a:cubicBezTo>
                    <a:pt x="16872" y="26611"/>
                    <a:pt x="16872" y="26683"/>
                    <a:pt x="16872" y="26742"/>
                  </a:cubicBezTo>
                  <a:cubicBezTo>
                    <a:pt x="16908" y="27516"/>
                    <a:pt x="16955" y="28302"/>
                    <a:pt x="16991" y="29076"/>
                  </a:cubicBezTo>
                  <a:cubicBezTo>
                    <a:pt x="17003" y="29433"/>
                    <a:pt x="17015" y="29790"/>
                    <a:pt x="17015" y="30147"/>
                  </a:cubicBezTo>
                  <a:cubicBezTo>
                    <a:pt x="17015" y="30469"/>
                    <a:pt x="17027" y="30778"/>
                    <a:pt x="17027" y="31088"/>
                  </a:cubicBezTo>
                  <a:cubicBezTo>
                    <a:pt x="17027" y="31862"/>
                    <a:pt x="17003" y="32648"/>
                    <a:pt x="17050" y="33422"/>
                  </a:cubicBezTo>
                  <a:cubicBezTo>
                    <a:pt x="17086" y="34172"/>
                    <a:pt x="17122" y="34172"/>
                    <a:pt x="17884" y="34279"/>
                  </a:cubicBezTo>
                  <a:cubicBezTo>
                    <a:pt x="18098" y="34303"/>
                    <a:pt x="18313" y="34362"/>
                    <a:pt x="18539" y="34243"/>
                  </a:cubicBezTo>
                  <a:cubicBezTo>
                    <a:pt x="18955" y="34005"/>
                    <a:pt x="19408" y="33898"/>
                    <a:pt x="19860" y="33803"/>
                  </a:cubicBezTo>
                  <a:cubicBezTo>
                    <a:pt x="20027" y="33755"/>
                    <a:pt x="20182" y="33684"/>
                    <a:pt x="20348" y="33624"/>
                  </a:cubicBezTo>
                  <a:cubicBezTo>
                    <a:pt x="20456" y="33029"/>
                    <a:pt x="20360" y="32469"/>
                    <a:pt x="20337" y="31921"/>
                  </a:cubicBezTo>
                  <a:cubicBezTo>
                    <a:pt x="20265" y="30624"/>
                    <a:pt x="20170" y="29338"/>
                    <a:pt x="20087" y="28052"/>
                  </a:cubicBezTo>
                  <a:cubicBezTo>
                    <a:pt x="20051" y="27695"/>
                    <a:pt x="20003" y="27337"/>
                    <a:pt x="19991" y="26980"/>
                  </a:cubicBezTo>
                  <a:cubicBezTo>
                    <a:pt x="19979" y="26695"/>
                    <a:pt x="20039" y="26397"/>
                    <a:pt x="20027" y="26123"/>
                  </a:cubicBezTo>
                  <a:cubicBezTo>
                    <a:pt x="20003" y="25837"/>
                    <a:pt x="19932" y="25552"/>
                    <a:pt x="19884" y="25266"/>
                  </a:cubicBezTo>
                  <a:cubicBezTo>
                    <a:pt x="19884" y="25230"/>
                    <a:pt x="19908" y="25182"/>
                    <a:pt x="19908" y="25135"/>
                  </a:cubicBezTo>
                  <a:cubicBezTo>
                    <a:pt x="19860" y="24420"/>
                    <a:pt x="19825" y="23718"/>
                    <a:pt x="19765" y="23004"/>
                  </a:cubicBezTo>
                  <a:cubicBezTo>
                    <a:pt x="19765" y="22920"/>
                    <a:pt x="19706" y="22849"/>
                    <a:pt x="19694" y="22754"/>
                  </a:cubicBezTo>
                  <a:cubicBezTo>
                    <a:pt x="19634" y="22254"/>
                    <a:pt x="19551" y="21742"/>
                    <a:pt x="19551" y="21242"/>
                  </a:cubicBezTo>
                  <a:cubicBezTo>
                    <a:pt x="19551" y="20968"/>
                    <a:pt x="19563" y="20718"/>
                    <a:pt x="19527" y="20444"/>
                  </a:cubicBezTo>
                  <a:cubicBezTo>
                    <a:pt x="19467" y="20027"/>
                    <a:pt x="19444" y="19610"/>
                    <a:pt x="19396" y="19182"/>
                  </a:cubicBezTo>
                  <a:cubicBezTo>
                    <a:pt x="19289" y="18241"/>
                    <a:pt x="19205" y="17324"/>
                    <a:pt x="19075" y="16384"/>
                  </a:cubicBezTo>
                  <a:cubicBezTo>
                    <a:pt x="18979" y="15705"/>
                    <a:pt x="18801" y="15026"/>
                    <a:pt x="18741" y="14348"/>
                  </a:cubicBezTo>
                  <a:cubicBezTo>
                    <a:pt x="18658" y="13502"/>
                    <a:pt x="18396" y="12693"/>
                    <a:pt x="18241" y="11859"/>
                  </a:cubicBezTo>
                  <a:cubicBezTo>
                    <a:pt x="18205" y="11717"/>
                    <a:pt x="18122" y="11574"/>
                    <a:pt x="18062" y="11431"/>
                  </a:cubicBezTo>
                  <a:cubicBezTo>
                    <a:pt x="17015" y="11597"/>
                    <a:pt x="16003" y="11931"/>
                    <a:pt x="14907" y="12193"/>
                  </a:cubicBezTo>
                  <a:close/>
                  <a:moveTo>
                    <a:pt x="37089" y="7811"/>
                  </a:moveTo>
                  <a:cubicBezTo>
                    <a:pt x="37089" y="7859"/>
                    <a:pt x="37065" y="7907"/>
                    <a:pt x="37077" y="7930"/>
                  </a:cubicBezTo>
                  <a:cubicBezTo>
                    <a:pt x="37434" y="8859"/>
                    <a:pt x="37493" y="9847"/>
                    <a:pt x="37624" y="10824"/>
                  </a:cubicBezTo>
                  <a:cubicBezTo>
                    <a:pt x="37767" y="11728"/>
                    <a:pt x="37851" y="12633"/>
                    <a:pt x="37970" y="13538"/>
                  </a:cubicBezTo>
                  <a:cubicBezTo>
                    <a:pt x="38041" y="14110"/>
                    <a:pt x="38148" y="14693"/>
                    <a:pt x="38244" y="15265"/>
                  </a:cubicBezTo>
                  <a:cubicBezTo>
                    <a:pt x="38482" y="15324"/>
                    <a:pt x="38684" y="15384"/>
                    <a:pt x="38910" y="15431"/>
                  </a:cubicBezTo>
                  <a:cubicBezTo>
                    <a:pt x="39279" y="15503"/>
                    <a:pt x="39649" y="15646"/>
                    <a:pt x="39934" y="15896"/>
                  </a:cubicBezTo>
                  <a:cubicBezTo>
                    <a:pt x="40339" y="16253"/>
                    <a:pt x="40708" y="16634"/>
                    <a:pt x="40637" y="17253"/>
                  </a:cubicBezTo>
                  <a:cubicBezTo>
                    <a:pt x="40601" y="17491"/>
                    <a:pt x="40649" y="17741"/>
                    <a:pt x="40625" y="17991"/>
                  </a:cubicBezTo>
                  <a:cubicBezTo>
                    <a:pt x="40506" y="18896"/>
                    <a:pt x="40601" y="19813"/>
                    <a:pt x="40601" y="20730"/>
                  </a:cubicBezTo>
                  <a:cubicBezTo>
                    <a:pt x="40601" y="20968"/>
                    <a:pt x="40589" y="21218"/>
                    <a:pt x="40577" y="21456"/>
                  </a:cubicBezTo>
                  <a:cubicBezTo>
                    <a:pt x="40577" y="21563"/>
                    <a:pt x="40553" y="21682"/>
                    <a:pt x="40553" y="21789"/>
                  </a:cubicBezTo>
                  <a:cubicBezTo>
                    <a:pt x="40589" y="22373"/>
                    <a:pt x="40494" y="22932"/>
                    <a:pt x="40303" y="23480"/>
                  </a:cubicBezTo>
                  <a:cubicBezTo>
                    <a:pt x="40220" y="23754"/>
                    <a:pt x="40041" y="23873"/>
                    <a:pt x="39756" y="23873"/>
                  </a:cubicBezTo>
                  <a:cubicBezTo>
                    <a:pt x="39518" y="23873"/>
                    <a:pt x="39279" y="23766"/>
                    <a:pt x="39006" y="23920"/>
                  </a:cubicBezTo>
                  <a:cubicBezTo>
                    <a:pt x="39029" y="24170"/>
                    <a:pt x="39041" y="24409"/>
                    <a:pt x="39065" y="24647"/>
                  </a:cubicBezTo>
                  <a:cubicBezTo>
                    <a:pt x="39160" y="25302"/>
                    <a:pt x="39291" y="25968"/>
                    <a:pt x="39303" y="26635"/>
                  </a:cubicBezTo>
                  <a:cubicBezTo>
                    <a:pt x="39303" y="26909"/>
                    <a:pt x="39363" y="27171"/>
                    <a:pt x="39410" y="27445"/>
                  </a:cubicBezTo>
                  <a:cubicBezTo>
                    <a:pt x="39470" y="27802"/>
                    <a:pt x="39577" y="28147"/>
                    <a:pt x="39506" y="28492"/>
                  </a:cubicBezTo>
                  <a:cubicBezTo>
                    <a:pt x="39482" y="28540"/>
                    <a:pt x="39565" y="28611"/>
                    <a:pt x="39601" y="28707"/>
                  </a:cubicBezTo>
                  <a:cubicBezTo>
                    <a:pt x="39720" y="28659"/>
                    <a:pt x="39851" y="28576"/>
                    <a:pt x="39958" y="28576"/>
                  </a:cubicBezTo>
                  <a:cubicBezTo>
                    <a:pt x="40482" y="28552"/>
                    <a:pt x="40875" y="28195"/>
                    <a:pt x="41339" y="28052"/>
                  </a:cubicBezTo>
                  <a:cubicBezTo>
                    <a:pt x="41423" y="28016"/>
                    <a:pt x="41530" y="27921"/>
                    <a:pt x="41577" y="27826"/>
                  </a:cubicBezTo>
                  <a:cubicBezTo>
                    <a:pt x="41756" y="27468"/>
                    <a:pt x="41970" y="27111"/>
                    <a:pt x="42065" y="26742"/>
                  </a:cubicBezTo>
                  <a:cubicBezTo>
                    <a:pt x="42196" y="26147"/>
                    <a:pt x="42339" y="25540"/>
                    <a:pt x="42268" y="24897"/>
                  </a:cubicBezTo>
                  <a:cubicBezTo>
                    <a:pt x="42208" y="24432"/>
                    <a:pt x="42185" y="23956"/>
                    <a:pt x="42149" y="23504"/>
                  </a:cubicBezTo>
                  <a:cubicBezTo>
                    <a:pt x="42065" y="22075"/>
                    <a:pt x="42030" y="20646"/>
                    <a:pt x="41911" y="19229"/>
                  </a:cubicBezTo>
                  <a:cubicBezTo>
                    <a:pt x="41827" y="18146"/>
                    <a:pt x="41792" y="17039"/>
                    <a:pt x="41720" y="15955"/>
                  </a:cubicBezTo>
                  <a:cubicBezTo>
                    <a:pt x="41661" y="14955"/>
                    <a:pt x="41577" y="13955"/>
                    <a:pt x="41375" y="12967"/>
                  </a:cubicBezTo>
                  <a:cubicBezTo>
                    <a:pt x="41351" y="12812"/>
                    <a:pt x="41315" y="12645"/>
                    <a:pt x="41315" y="12502"/>
                  </a:cubicBezTo>
                  <a:cubicBezTo>
                    <a:pt x="41292" y="11395"/>
                    <a:pt x="41018" y="10335"/>
                    <a:pt x="40565" y="9335"/>
                  </a:cubicBezTo>
                  <a:cubicBezTo>
                    <a:pt x="40470" y="9121"/>
                    <a:pt x="40363" y="8930"/>
                    <a:pt x="40280" y="8716"/>
                  </a:cubicBezTo>
                  <a:cubicBezTo>
                    <a:pt x="39970" y="8014"/>
                    <a:pt x="38934" y="7454"/>
                    <a:pt x="38184" y="7573"/>
                  </a:cubicBezTo>
                  <a:cubicBezTo>
                    <a:pt x="37839" y="7668"/>
                    <a:pt x="37470" y="7740"/>
                    <a:pt x="37089" y="7811"/>
                  </a:cubicBezTo>
                  <a:close/>
                  <a:moveTo>
                    <a:pt x="5251" y="32945"/>
                  </a:moveTo>
                  <a:cubicBezTo>
                    <a:pt x="5275" y="32862"/>
                    <a:pt x="5299" y="32791"/>
                    <a:pt x="5287" y="32731"/>
                  </a:cubicBezTo>
                  <a:cubicBezTo>
                    <a:pt x="5228" y="32398"/>
                    <a:pt x="5156" y="32076"/>
                    <a:pt x="5097" y="31743"/>
                  </a:cubicBezTo>
                  <a:cubicBezTo>
                    <a:pt x="5025" y="31362"/>
                    <a:pt x="4978" y="30957"/>
                    <a:pt x="4906" y="30564"/>
                  </a:cubicBezTo>
                  <a:cubicBezTo>
                    <a:pt x="4823" y="30183"/>
                    <a:pt x="4704" y="29790"/>
                    <a:pt x="4644" y="29397"/>
                  </a:cubicBezTo>
                  <a:cubicBezTo>
                    <a:pt x="4525" y="28647"/>
                    <a:pt x="4430" y="27885"/>
                    <a:pt x="4323" y="27147"/>
                  </a:cubicBezTo>
                  <a:cubicBezTo>
                    <a:pt x="4287" y="26921"/>
                    <a:pt x="4275" y="26695"/>
                    <a:pt x="4263" y="26480"/>
                  </a:cubicBezTo>
                  <a:cubicBezTo>
                    <a:pt x="4216" y="25528"/>
                    <a:pt x="4216" y="24551"/>
                    <a:pt x="4108" y="23599"/>
                  </a:cubicBezTo>
                  <a:cubicBezTo>
                    <a:pt x="4037" y="22873"/>
                    <a:pt x="4049" y="22146"/>
                    <a:pt x="3906" y="21420"/>
                  </a:cubicBezTo>
                  <a:cubicBezTo>
                    <a:pt x="3668" y="20194"/>
                    <a:pt x="3537" y="18944"/>
                    <a:pt x="3334" y="17705"/>
                  </a:cubicBezTo>
                  <a:cubicBezTo>
                    <a:pt x="3132" y="16419"/>
                    <a:pt x="3084" y="15134"/>
                    <a:pt x="3323" y="13860"/>
                  </a:cubicBezTo>
                  <a:cubicBezTo>
                    <a:pt x="3430" y="13288"/>
                    <a:pt x="3477" y="12705"/>
                    <a:pt x="3537" y="12145"/>
                  </a:cubicBezTo>
                  <a:cubicBezTo>
                    <a:pt x="2251" y="11657"/>
                    <a:pt x="1179" y="11336"/>
                    <a:pt x="703" y="11336"/>
                  </a:cubicBezTo>
                  <a:cubicBezTo>
                    <a:pt x="679" y="11419"/>
                    <a:pt x="632" y="11490"/>
                    <a:pt x="620" y="11574"/>
                  </a:cubicBezTo>
                  <a:cubicBezTo>
                    <a:pt x="584" y="11859"/>
                    <a:pt x="525" y="12157"/>
                    <a:pt x="560" y="12443"/>
                  </a:cubicBezTo>
                  <a:cubicBezTo>
                    <a:pt x="632" y="13181"/>
                    <a:pt x="656" y="13943"/>
                    <a:pt x="810" y="14693"/>
                  </a:cubicBezTo>
                  <a:cubicBezTo>
                    <a:pt x="882" y="15110"/>
                    <a:pt x="989" y="15527"/>
                    <a:pt x="977" y="15943"/>
                  </a:cubicBezTo>
                  <a:cubicBezTo>
                    <a:pt x="929" y="16634"/>
                    <a:pt x="1156" y="17312"/>
                    <a:pt x="1179" y="17991"/>
                  </a:cubicBezTo>
                  <a:cubicBezTo>
                    <a:pt x="1191" y="18682"/>
                    <a:pt x="1370" y="19348"/>
                    <a:pt x="1453" y="20027"/>
                  </a:cubicBezTo>
                  <a:cubicBezTo>
                    <a:pt x="1513" y="20444"/>
                    <a:pt x="1513" y="20884"/>
                    <a:pt x="1703" y="21265"/>
                  </a:cubicBezTo>
                  <a:cubicBezTo>
                    <a:pt x="1727" y="21325"/>
                    <a:pt x="1751" y="21396"/>
                    <a:pt x="1751" y="21456"/>
                  </a:cubicBezTo>
                  <a:cubicBezTo>
                    <a:pt x="1894" y="22694"/>
                    <a:pt x="2049" y="23932"/>
                    <a:pt x="2191" y="25182"/>
                  </a:cubicBezTo>
                  <a:cubicBezTo>
                    <a:pt x="2299" y="26028"/>
                    <a:pt x="2358" y="26861"/>
                    <a:pt x="2537" y="27695"/>
                  </a:cubicBezTo>
                  <a:cubicBezTo>
                    <a:pt x="2656" y="28278"/>
                    <a:pt x="2703" y="28885"/>
                    <a:pt x="2846" y="29469"/>
                  </a:cubicBezTo>
                  <a:lnTo>
                    <a:pt x="2846" y="29540"/>
                  </a:lnTo>
                  <a:cubicBezTo>
                    <a:pt x="2906" y="29981"/>
                    <a:pt x="2965" y="30421"/>
                    <a:pt x="3037" y="30862"/>
                  </a:cubicBezTo>
                  <a:cubicBezTo>
                    <a:pt x="3132" y="31338"/>
                    <a:pt x="3334" y="31802"/>
                    <a:pt x="3692" y="32088"/>
                  </a:cubicBezTo>
                  <a:cubicBezTo>
                    <a:pt x="4168" y="32457"/>
                    <a:pt x="4680" y="32755"/>
                    <a:pt x="5251" y="32945"/>
                  </a:cubicBezTo>
                  <a:close/>
                  <a:moveTo>
                    <a:pt x="30897" y="7276"/>
                  </a:moveTo>
                  <a:cubicBezTo>
                    <a:pt x="30397" y="7454"/>
                    <a:pt x="29945" y="7633"/>
                    <a:pt x="29469" y="7787"/>
                  </a:cubicBezTo>
                  <a:cubicBezTo>
                    <a:pt x="29207" y="7871"/>
                    <a:pt x="28897" y="7859"/>
                    <a:pt x="28623" y="7942"/>
                  </a:cubicBezTo>
                  <a:cubicBezTo>
                    <a:pt x="28183" y="8109"/>
                    <a:pt x="27790" y="8002"/>
                    <a:pt x="27421" y="7764"/>
                  </a:cubicBezTo>
                  <a:cubicBezTo>
                    <a:pt x="27183" y="7609"/>
                    <a:pt x="26945" y="7430"/>
                    <a:pt x="26695" y="7287"/>
                  </a:cubicBezTo>
                  <a:cubicBezTo>
                    <a:pt x="26302" y="7061"/>
                    <a:pt x="26052" y="6740"/>
                    <a:pt x="25897" y="6323"/>
                  </a:cubicBezTo>
                  <a:cubicBezTo>
                    <a:pt x="25813" y="6097"/>
                    <a:pt x="25694" y="5894"/>
                    <a:pt x="25587" y="5680"/>
                  </a:cubicBezTo>
                  <a:cubicBezTo>
                    <a:pt x="25349" y="5716"/>
                    <a:pt x="25159" y="5763"/>
                    <a:pt x="24968" y="5763"/>
                  </a:cubicBezTo>
                  <a:cubicBezTo>
                    <a:pt x="24099" y="5728"/>
                    <a:pt x="23277" y="5954"/>
                    <a:pt x="22480" y="6263"/>
                  </a:cubicBezTo>
                  <a:cubicBezTo>
                    <a:pt x="22289" y="6335"/>
                    <a:pt x="22087" y="6394"/>
                    <a:pt x="21896" y="6430"/>
                  </a:cubicBezTo>
                  <a:cubicBezTo>
                    <a:pt x="20813" y="6668"/>
                    <a:pt x="19741" y="6895"/>
                    <a:pt x="18610" y="7133"/>
                  </a:cubicBezTo>
                  <a:cubicBezTo>
                    <a:pt x="18741" y="7335"/>
                    <a:pt x="18848" y="7502"/>
                    <a:pt x="18932" y="7680"/>
                  </a:cubicBezTo>
                  <a:cubicBezTo>
                    <a:pt x="19039" y="7871"/>
                    <a:pt x="19122" y="8085"/>
                    <a:pt x="19205" y="8288"/>
                  </a:cubicBezTo>
                  <a:cubicBezTo>
                    <a:pt x="19348" y="8692"/>
                    <a:pt x="19265" y="9038"/>
                    <a:pt x="18944" y="9335"/>
                  </a:cubicBezTo>
                  <a:cubicBezTo>
                    <a:pt x="18670" y="9585"/>
                    <a:pt x="18396" y="9847"/>
                    <a:pt x="18098" y="10121"/>
                  </a:cubicBezTo>
                  <a:cubicBezTo>
                    <a:pt x="18253" y="10347"/>
                    <a:pt x="18455" y="10490"/>
                    <a:pt x="18694" y="10621"/>
                  </a:cubicBezTo>
                  <a:cubicBezTo>
                    <a:pt x="18860" y="10585"/>
                    <a:pt x="19003" y="10550"/>
                    <a:pt x="19158" y="10502"/>
                  </a:cubicBezTo>
                  <a:cubicBezTo>
                    <a:pt x="19741" y="10347"/>
                    <a:pt x="20337" y="10193"/>
                    <a:pt x="20884" y="9990"/>
                  </a:cubicBezTo>
                  <a:cubicBezTo>
                    <a:pt x="21480" y="9764"/>
                    <a:pt x="22123" y="9812"/>
                    <a:pt x="22718" y="9645"/>
                  </a:cubicBezTo>
                  <a:cubicBezTo>
                    <a:pt x="23575" y="9407"/>
                    <a:pt x="24468" y="9335"/>
                    <a:pt x="25337" y="9121"/>
                  </a:cubicBezTo>
                  <a:cubicBezTo>
                    <a:pt x="26147" y="8919"/>
                    <a:pt x="27004" y="8811"/>
                    <a:pt x="27814" y="8645"/>
                  </a:cubicBezTo>
                  <a:cubicBezTo>
                    <a:pt x="28290" y="8538"/>
                    <a:pt x="28790" y="8526"/>
                    <a:pt x="29266" y="8442"/>
                  </a:cubicBezTo>
                  <a:cubicBezTo>
                    <a:pt x="29921" y="8323"/>
                    <a:pt x="30588" y="8216"/>
                    <a:pt x="31255" y="8216"/>
                  </a:cubicBezTo>
                  <a:cubicBezTo>
                    <a:pt x="31386" y="8216"/>
                    <a:pt x="31540" y="8121"/>
                    <a:pt x="31731" y="8049"/>
                  </a:cubicBezTo>
                  <a:cubicBezTo>
                    <a:pt x="31481" y="7680"/>
                    <a:pt x="31195" y="7442"/>
                    <a:pt x="30897" y="7276"/>
                  </a:cubicBezTo>
                  <a:close/>
                  <a:moveTo>
                    <a:pt x="28147" y="7145"/>
                  </a:moveTo>
                  <a:cubicBezTo>
                    <a:pt x="28076" y="7049"/>
                    <a:pt x="28004" y="6954"/>
                    <a:pt x="27909" y="6847"/>
                  </a:cubicBezTo>
                  <a:cubicBezTo>
                    <a:pt x="27718" y="6633"/>
                    <a:pt x="27623" y="6394"/>
                    <a:pt x="27599" y="6121"/>
                  </a:cubicBezTo>
                  <a:cubicBezTo>
                    <a:pt x="27540" y="5561"/>
                    <a:pt x="27468" y="5013"/>
                    <a:pt x="27385" y="4454"/>
                  </a:cubicBezTo>
                  <a:cubicBezTo>
                    <a:pt x="27373" y="4311"/>
                    <a:pt x="27349" y="4180"/>
                    <a:pt x="27302" y="4061"/>
                  </a:cubicBezTo>
                  <a:cubicBezTo>
                    <a:pt x="27123" y="3477"/>
                    <a:pt x="26933" y="2930"/>
                    <a:pt x="26611" y="2394"/>
                  </a:cubicBezTo>
                  <a:cubicBezTo>
                    <a:pt x="26314" y="1894"/>
                    <a:pt x="25992" y="1430"/>
                    <a:pt x="25563" y="1025"/>
                  </a:cubicBezTo>
                  <a:cubicBezTo>
                    <a:pt x="25444" y="906"/>
                    <a:pt x="25349" y="751"/>
                    <a:pt x="25266" y="656"/>
                  </a:cubicBezTo>
                  <a:cubicBezTo>
                    <a:pt x="24635" y="418"/>
                    <a:pt x="24039" y="489"/>
                    <a:pt x="23444" y="608"/>
                  </a:cubicBezTo>
                  <a:cubicBezTo>
                    <a:pt x="22730" y="739"/>
                    <a:pt x="22003" y="858"/>
                    <a:pt x="21289" y="1049"/>
                  </a:cubicBezTo>
                  <a:cubicBezTo>
                    <a:pt x="20646" y="1239"/>
                    <a:pt x="20003" y="1430"/>
                    <a:pt x="19348" y="1596"/>
                  </a:cubicBezTo>
                  <a:cubicBezTo>
                    <a:pt x="18670" y="1775"/>
                    <a:pt x="18015" y="2072"/>
                    <a:pt x="17360" y="2346"/>
                  </a:cubicBezTo>
                  <a:cubicBezTo>
                    <a:pt x="16979" y="2513"/>
                    <a:pt x="16646" y="2727"/>
                    <a:pt x="16312" y="2942"/>
                  </a:cubicBezTo>
                  <a:cubicBezTo>
                    <a:pt x="16015" y="3156"/>
                    <a:pt x="15896" y="3454"/>
                    <a:pt x="15967" y="3823"/>
                  </a:cubicBezTo>
                  <a:cubicBezTo>
                    <a:pt x="16015" y="4013"/>
                    <a:pt x="16015" y="4228"/>
                    <a:pt x="16050" y="4418"/>
                  </a:cubicBezTo>
                  <a:cubicBezTo>
                    <a:pt x="16110" y="4882"/>
                    <a:pt x="16169" y="5347"/>
                    <a:pt x="16253" y="5799"/>
                  </a:cubicBezTo>
                  <a:cubicBezTo>
                    <a:pt x="16312" y="6144"/>
                    <a:pt x="16431" y="6490"/>
                    <a:pt x="16491" y="6847"/>
                  </a:cubicBezTo>
                  <a:cubicBezTo>
                    <a:pt x="16538" y="7121"/>
                    <a:pt x="16681" y="7347"/>
                    <a:pt x="16908" y="7514"/>
                  </a:cubicBezTo>
                  <a:cubicBezTo>
                    <a:pt x="17396" y="7859"/>
                    <a:pt x="17908" y="8180"/>
                    <a:pt x="18396" y="8526"/>
                  </a:cubicBezTo>
                  <a:cubicBezTo>
                    <a:pt x="18563" y="8490"/>
                    <a:pt x="18705" y="8430"/>
                    <a:pt x="18741" y="8168"/>
                  </a:cubicBezTo>
                  <a:cubicBezTo>
                    <a:pt x="18443" y="7859"/>
                    <a:pt x="18205" y="7406"/>
                    <a:pt x="17670" y="7264"/>
                  </a:cubicBezTo>
                  <a:cubicBezTo>
                    <a:pt x="17515" y="6668"/>
                    <a:pt x="17431" y="6049"/>
                    <a:pt x="17241" y="5490"/>
                  </a:cubicBezTo>
                  <a:cubicBezTo>
                    <a:pt x="17062" y="4978"/>
                    <a:pt x="17360" y="4585"/>
                    <a:pt x="17431" y="4132"/>
                  </a:cubicBezTo>
                  <a:cubicBezTo>
                    <a:pt x="17443" y="4061"/>
                    <a:pt x="17539" y="3989"/>
                    <a:pt x="17610" y="3954"/>
                  </a:cubicBezTo>
                  <a:cubicBezTo>
                    <a:pt x="17729" y="3894"/>
                    <a:pt x="17848" y="3847"/>
                    <a:pt x="17979" y="3811"/>
                  </a:cubicBezTo>
                  <a:cubicBezTo>
                    <a:pt x="18789" y="3549"/>
                    <a:pt x="19634" y="3418"/>
                    <a:pt x="20408" y="3049"/>
                  </a:cubicBezTo>
                  <a:cubicBezTo>
                    <a:pt x="20706" y="2918"/>
                    <a:pt x="21051" y="2858"/>
                    <a:pt x="21372" y="2775"/>
                  </a:cubicBezTo>
                  <a:cubicBezTo>
                    <a:pt x="22027" y="2632"/>
                    <a:pt x="22682" y="2525"/>
                    <a:pt x="23325" y="2358"/>
                  </a:cubicBezTo>
                  <a:cubicBezTo>
                    <a:pt x="23813" y="2251"/>
                    <a:pt x="24301" y="2263"/>
                    <a:pt x="24778" y="2251"/>
                  </a:cubicBezTo>
                  <a:cubicBezTo>
                    <a:pt x="25111" y="2227"/>
                    <a:pt x="25313" y="2430"/>
                    <a:pt x="25421" y="2739"/>
                  </a:cubicBezTo>
                  <a:cubicBezTo>
                    <a:pt x="25468" y="2882"/>
                    <a:pt x="25528" y="3037"/>
                    <a:pt x="25575" y="3180"/>
                  </a:cubicBezTo>
                  <a:cubicBezTo>
                    <a:pt x="25730" y="3644"/>
                    <a:pt x="25873" y="4120"/>
                    <a:pt x="26087" y="4549"/>
                  </a:cubicBezTo>
                  <a:cubicBezTo>
                    <a:pt x="26266" y="4906"/>
                    <a:pt x="26385" y="5240"/>
                    <a:pt x="26373" y="5621"/>
                  </a:cubicBezTo>
                  <a:cubicBezTo>
                    <a:pt x="26349" y="6597"/>
                    <a:pt x="27278" y="7204"/>
                    <a:pt x="27992" y="7264"/>
                  </a:cubicBezTo>
                  <a:cubicBezTo>
                    <a:pt x="28064" y="7264"/>
                    <a:pt x="28099" y="7204"/>
                    <a:pt x="28147" y="7145"/>
                  </a:cubicBezTo>
                  <a:close/>
                  <a:moveTo>
                    <a:pt x="7906" y="7942"/>
                  </a:moveTo>
                  <a:cubicBezTo>
                    <a:pt x="8026" y="7990"/>
                    <a:pt x="8097" y="8038"/>
                    <a:pt x="8180" y="8049"/>
                  </a:cubicBezTo>
                  <a:cubicBezTo>
                    <a:pt x="8561" y="8168"/>
                    <a:pt x="8918" y="8347"/>
                    <a:pt x="9276" y="8538"/>
                  </a:cubicBezTo>
                  <a:cubicBezTo>
                    <a:pt x="9978" y="8919"/>
                    <a:pt x="10633" y="9407"/>
                    <a:pt x="11395" y="9669"/>
                  </a:cubicBezTo>
                  <a:cubicBezTo>
                    <a:pt x="11455" y="9704"/>
                    <a:pt x="11502" y="9752"/>
                    <a:pt x="11550" y="9776"/>
                  </a:cubicBezTo>
                  <a:lnTo>
                    <a:pt x="13300" y="10895"/>
                  </a:lnTo>
                  <a:cubicBezTo>
                    <a:pt x="13479" y="11014"/>
                    <a:pt x="13669" y="11145"/>
                    <a:pt x="13812" y="11312"/>
                  </a:cubicBezTo>
                  <a:cubicBezTo>
                    <a:pt x="14014" y="11538"/>
                    <a:pt x="14217" y="11562"/>
                    <a:pt x="14467" y="11502"/>
                  </a:cubicBezTo>
                  <a:cubicBezTo>
                    <a:pt x="14574" y="11478"/>
                    <a:pt x="14681" y="11443"/>
                    <a:pt x="14800" y="11419"/>
                  </a:cubicBezTo>
                  <a:cubicBezTo>
                    <a:pt x="15229" y="11312"/>
                    <a:pt x="15657" y="11181"/>
                    <a:pt x="16098" y="11121"/>
                  </a:cubicBezTo>
                  <a:cubicBezTo>
                    <a:pt x="16550" y="11038"/>
                    <a:pt x="17015" y="11026"/>
                    <a:pt x="17491" y="10966"/>
                  </a:cubicBezTo>
                  <a:cubicBezTo>
                    <a:pt x="17610" y="10955"/>
                    <a:pt x="17717" y="10883"/>
                    <a:pt x="17848" y="10824"/>
                  </a:cubicBezTo>
                  <a:cubicBezTo>
                    <a:pt x="17789" y="10716"/>
                    <a:pt x="17765" y="10657"/>
                    <a:pt x="17717" y="10609"/>
                  </a:cubicBezTo>
                  <a:cubicBezTo>
                    <a:pt x="16943" y="10050"/>
                    <a:pt x="16253" y="9395"/>
                    <a:pt x="15467" y="8835"/>
                  </a:cubicBezTo>
                  <a:cubicBezTo>
                    <a:pt x="15038" y="8526"/>
                    <a:pt x="14586" y="8240"/>
                    <a:pt x="14098" y="8038"/>
                  </a:cubicBezTo>
                  <a:cubicBezTo>
                    <a:pt x="13383" y="7740"/>
                    <a:pt x="12657" y="7442"/>
                    <a:pt x="11955" y="7109"/>
                  </a:cubicBezTo>
                  <a:cubicBezTo>
                    <a:pt x="11550" y="6918"/>
                    <a:pt x="11181" y="6799"/>
                    <a:pt x="10740" y="6895"/>
                  </a:cubicBezTo>
                  <a:cubicBezTo>
                    <a:pt x="10585" y="6918"/>
                    <a:pt x="10442" y="6954"/>
                    <a:pt x="10288" y="6990"/>
                  </a:cubicBezTo>
                  <a:cubicBezTo>
                    <a:pt x="9871" y="7133"/>
                    <a:pt x="9466" y="7323"/>
                    <a:pt x="9014" y="7383"/>
                  </a:cubicBezTo>
                  <a:cubicBezTo>
                    <a:pt x="8597" y="7442"/>
                    <a:pt x="8264" y="7668"/>
                    <a:pt x="7906" y="7942"/>
                  </a:cubicBezTo>
                  <a:close/>
                  <a:moveTo>
                    <a:pt x="35981" y="7728"/>
                  </a:moveTo>
                  <a:cubicBezTo>
                    <a:pt x="35993" y="7680"/>
                    <a:pt x="36005" y="7621"/>
                    <a:pt x="36041" y="7573"/>
                  </a:cubicBezTo>
                  <a:cubicBezTo>
                    <a:pt x="35815" y="7371"/>
                    <a:pt x="35588" y="7145"/>
                    <a:pt x="35350" y="6966"/>
                  </a:cubicBezTo>
                  <a:cubicBezTo>
                    <a:pt x="34969" y="6680"/>
                    <a:pt x="34636" y="6371"/>
                    <a:pt x="34350" y="5978"/>
                  </a:cubicBezTo>
                  <a:cubicBezTo>
                    <a:pt x="34160" y="5716"/>
                    <a:pt x="33922" y="5478"/>
                    <a:pt x="33683" y="5251"/>
                  </a:cubicBezTo>
                  <a:cubicBezTo>
                    <a:pt x="33422" y="4990"/>
                    <a:pt x="33124" y="4751"/>
                    <a:pt x="32838" y="4489"/>
                  </a:cubicBezTo>
                  <a:cubicBezTo>
                    <a:pt x="32148" y="3894"/>
                    <a:pt x="31409" y="3442"/>
                    <a:pt x="30540" y="3168"/>
                  </a:cubicBezTo>
                  <a:cubicBezTo>
                    <a:pt x="30350" y="3108"/>
                    <a:pt x="30171" y="3096"/>
                    <a:pt x="29969" y="3120"/>
                  </a:cubicBezTo>
                  <a:cubicBezTo>
                    <a:pt x="29588" y="3180"/>
                    <a:pt x="29207" y="3180"/>
                    <a:pt x="28838" y="3204"/>
                  </a:cubicBezTo>
                  <a:cubicBezTo>
                    <a:pt x="28504" y="3215"/>
                    <a:pt x="28183" y="3156"/>
                    <a:pt x="27826" y="3227"/>
                  </a:cubicBezTo>
                  <a:cubicBezTo>
                    <a:pt x="27968" y="3739"/>
                    <a:pt x="28099" y="4228"/>
                    <a:pt x="28219" y="4704"/>
                  </a:cubicBezTo>
                  <a:cubicBezTo>
                    <a:pt x="28742" y="4870"/>
                    <a:pt x="29171" y="5144"/>
                    <a:pt x="29576" y="5478"/>
                  </a:cubicBezTo>
                  <a:cubicBezTo>
                    <a:pt x="30112" y="5906"/>
                    <a:pt x="30635" y="6371"/>
                    <a:pt x="31195" y="6775"/>
                  </a:cubicBezTo>
                  <a:cubicBezTo>
                    <a:pt x="31540" y="7014"/>
                    <a:pt x="31778" y="7311"/>
                    <a:pt x="32017" y="7633"/>
                  </a:cubicBezTo>
                  <a:cubicBezTo>
                    <a:pt x="32112" y="7752"/>
                    <a:pt x="32195" y="7883"/>
                    <a:pt x="32290" y="8038"/>
                  </a:cubicBezTo>
                  <a:cubicBezTo>
                    <a:pt x="33505" y="7883"/>
                    <a:pt x="34743" y="7680"/>
                    <a:pt x="35981" y="7728"/>
                  </a:cubicBezTo>
                  <a:close/>
                  <a:moveTo>
                    <a:pt x="4739" y="11728"/>
                  </a:moveTo>
                  <a:cubicBezTo>
                    <a:pt x="5013" y="11836"/>
                    <a:pt x="5180" y="11895"/>
                    <a:pt x="5347" y="11967"/>
                  </a:cubicBezTo>
                  <a:cubicBezTo>
                    <a:pt x="5537" y="12038"/>
                    <a:pt x="5716" y="12098"/>
                    <a:pt x="5906" y="12169"/>
                  </a:cubicBezTo>
                  <a:cubicBezTo>
                    <a:pt x="6228" y="12312"/>
                    <a:pt x="6502" y="12455"/>
                    <a:pt x="6847" y="12502"/>
                  </a:cubicBezTo>
                  <a:cubicBezTo>
                    <a:pt x="7061" y="12526"/>
                    <a:pt x="7252" y="12669"/>
                    <a:pt x="7454" y="12752"/>
                  </a:cubicBezTo>
                  <a:cubicBezTo>
                    <a:pt x="7668" y="12848"/>
                    <a:pt x="7859" y="12967"/>
                    <a:pt x="8085" y="12990"/>
                  </a:cubicBezTo>
                  <a:cubicBezTo>
                    <a:pt x="8692" y="13038"/>
                    <a:pt x="9335" y="13157"/>
                    <a:pt x="9907" y="12764"/>
                  </a:cubicBezTo>
                  <a:cubicBezTo>
                    <a:pt x="9990" y="12705"/>
                    <a:pt x="10109" y="12705"/>
                    <a:pt x="10216" y="12681"/>
                  </a:cubicBezTo>
                  <a:cubicBezTo>
                    <a:pt x="10383" y="12621"/>
                    <a:pt x="10538" y="12574"/>
                    <a:pt x="10704" y="12514"/>
                  </a:cubicBezTo>
                  <a:cubicBezTo>
                    <a:pt x="10823" y="12467"/>
                    <a:pt x="10943" y="12371"/>
                    <a:pt x="11062" y="12348"/>
                  </a:cubicBezTo>
                  <a:cubicBezTo>
                    <a:pt x="11836" y="12276"/>
                    <a:pt x="12550" y="11907"/>
                    <a:pt x="13336" y="11776"/>
                  </a:cubicBezTo>
                  <a:cubicBezTo>
                    <a:pt x="13276" y="11693"/>
                    <a:pt x="13264" y="11621"/>
                    <a:pt x="13205" y="11597"/>
                  </a:cubicBezTo>
                  <a:lnTo>
                    <a:pt x="12538" y="11145"/>
                  </a:lnTo>
                  <a:cubicBezTo>
                    <a:pt x="12276" y="11002"/>
                    <a:pt x="12026" y="10859"/>
                    <a:pt x="11788" y="10704"/>
                  </a:cubicBezTo>
                  <a:cubicBezTo>
                    <a:pt x="11181" y="10300"/>
                    <a:pt x="10562" y="9907"/>
                    <a:pt x="9895" y="9609"/>
                  </a:cubicBezTo>
                  <a:cubicBezTo>
                    <a:pt x="9657" y="9657"/>
                    <a:pt x="9442" y="9752"/>
                    <a:pt x="9228" y="9728"/>
                  </a:cubicBezTo>
                  <a:cubicBezTo>
                    <a:pt x="8907" y="9716"/>
                    <a:pt x="8621" y="9812"/>
                    <a:pt x="8335" y="9966"/>
                  </a:cubicBezTo>
                  <a:cubicBezTo>
                    <a:pt x="8192" y="10062"/>
                    <a:pt x="8014" y="10121"/>
                    <a:pt x="7847" y="10181"/>
                  </a:cubicBezTo>
                  <a:cubicBezTo>
                    <a:pt x="7311" y="10407"/>
                    <a:pt x="6775" y="10621"/>
                    <a:pt x="6251" y="10859"/>
                  </a:cubicBezTo>
                  <a:cubicBezTo>
                    <a:pt x="5894" y="11026"/>
                    <a:pt x="5537" y="11216"/>
                    <a:pt x="5180" y="11419"/>
                  </a:cubicBezTo>
                  <a:cubicBezTo>
                    <a:pt x="5061" y="11478"/>
                    <a:pt x="4942" y="11574"/>
                    <a:pt x="4739" y="11728"/>
                  </a:cubicBezTo>
                  <a:close/>
                  <a:moveTo>
                    <a:pt x="31433" y="23623"/>
                  </a:moveTo>
                  <a:cubicBezTo>
                    <a:pt x="31183" y="23432"/>
                    <a:pt x="30897" y="23420"/>
                    <a:pt x="30624" y="23385"/>
                  </a:cubicBezTo>
                  <a:cubicBezTo>
                    <a:pt x="30124" y="23301"/>
                    <a:pt x="29814" y="23027"/>
                    <a:pt x="29707" y="22527"/>
                  </a:cubicBezTo>
                  <a:cubicBezTo>
                    <a:pt x="29647" y="22206"/>
                    <a:pt x="29612" y="21873"/>
                    <a:pt x="29552" y="21551"/>
                  </a:cubicBezTo>
                  <a:cubicBezTo>
                    <a:pt x="29504" y="21265"/>
                    <a:pt x="29385" y="21158"/>
                    <a:pt x="29088" y="21194"/>
                  </a:cubicBezTo>
                  <a:cubicBezTo>
                    <a:pt x="28671" y="21230"/>
                    <a:pt x="28302" y="21432"/>
                    <a:pt x="28028" y="21730"/>
                  </a:cubicBezTo>
                  <a:cubicBezTo>
                    <a:pt x="27528" y="22289"/>
                    <a:pt x="27076" y="22885"/>
                    <a:pt x="26873" y="23647"/>
                  </a:cubicBezTo>
                  <a:cubicBezTo>
                    <a:pt x="26754" y="24087"/>
                    <a:pt x="26837" y="24468"/>
                    <a:pt x="27171" y="24801"/>
                  </a:cubicBezTo>
                  <a:cubicBezTo>
                    <a:pt x="27980" y="25623"/>
                    <a:pt x="28992" y="25861"/>
                    <a:pt x="30100" y="25849"/>
                  </a:cubicBezTo>
                  <a:cubicBezTo>
                    <a:pt x="30397" y="25849"/>
                    <a:pt x="30683" y="25718"/>
                    <a:pt x="30874" y="25504"/>
                  </a:cubicBezTo>
                  <a:cubicBezTo>
                    <a:pt x="31171" y="25182"/>
                    <a:pt x="31517" y="24873"/>
                    <a:pt x="31588" y="24444"/>
                  </a:cubicBezTo>
                  <a:cubicBezTo>
                    <a:pt x="31540" y="24159"/>
                    <a:pt x="31481" y="23885"/>
                    <a:pt x="31433" y="23623"/>
                  </a:cubicBezTo>
                  <a:close/>
                  <a:moveTo>
                    <a:pt x="31576" y="21611"/>
                  </a:moveTo>
                  <a:cubicBezTo>
                    <a:pt x="32314" y="21682"/>
                    <a:pt x="33017" y="21742"/>
                    <a:pt x="33755" y="21813"/>
                  </a:cubicBezTo>
                  <a:cubicBezTo>
                    <a:pt x="33779" y="21623"/>
                    <a:pt x="33814" y="21444"/>
                    <a:pt x="33814" y="21265"/>
                  </a:cubicBezTo>
                  <a:cubicBezTo>
                    <a:pt x="33803" y="20634"/>
                    <a:pt x="33779" y="20015"/>
                    <a:pt x="33755" y="19384"/>
                  </a:cubicBezTo>
                  <a:cubicBezTo>
                    <a:pt x="33755" y="19146"/>
                    <a:pt x="33791" y="18896"/>
                    <a:pt x="33779" y="18658"/>
                  </a:cubicBezTo>
                  <a:cubicBezTo>
                    <a:pt x="33755" y="18253"/>
                    <a:pt x="33695" y="17860"/>
                    <a:pt x="33672" y="17467"/>
                  </a:cubicBezTo>
                  <a:cubicBezTo>
                    <a:pt x="33636" y="17098"/>
                    <a:pt x="33564" y="16729"/>
                    <a:pt x="33433" y="16408"/>
                  </a:cubicBezTo>
                  <a:cubicBezTo>
                    <a:pt x="32660" y="16265"/>
                    <a:pt x="31909" y="16134"/>
                    <a:pt x="31136" y="15979"/>
                  </a:cubicBezTo>
                  <a:cubicBezTo>
                    <a:pt x="31136" y="16253"/>
                    <a:pt x="31124" y="16503"/>
                    <a:pt x="31136" y="16741"/>
                  </a:cubicBezTo>
                  <a:lnTo>
                    <a:pt x="31362" y="19598"/>
                  </a:lnTo>
                  <a:cubicBezTo>
                    <a:pt x="31433" y="20241"/>
                    <a:pt x="31493" y="20884"/>
                    <a:pt x="31576" y="21611"/>
                  </a:cubicBezTo>
                  <a:close/>
                  <a:moveTo>
                    <a:pt x="30516" y="22766"/>
                  </a:moveTo>
                  <a:cubicBezTo>
                    <a:pt x="30814" y="22789"/>
                    <a:pt x="31076" y="22801"/>
                    <a:pt x="31350" y="22813"/>
                  </a:cubicBezTo>
                  <a:cubicBezTo>
                    <a:pt x="32112" y="22873"/>
                    <a:pt x="32850" y="22932"/>
                    <a:pt x="33612" y="22992"/>
                  </a:cubicBezTo>
                  <a:cubicBezTo>
                    <a:pt x="33660" y="22992"/>
                    <a:pt x="33695" y="22992"/>
                    <a:pt x="33743" y="22968"/>
                  </a:cubicBezTo>
                  <a:cubicBezTo>
                    <a:pt x="33803" y="22932"/>
                    <a:pt x="33850" y="22885"/>
                    <a:pt x="33922" y="22825"/>
                  </a:cubicBezTo>
                  <a:cubicBezTo>
                    <a:pt x="33898" y="22646"/>
                    <a:pt x="33862" y="22456"/>
                    <a:pt x="33838" y="22265"/>
                  </a:cubicBezTo>
                  <a:cubicBezTo>
                    <a:pt x="33374" y="22254"/>
                    <a:pt x="32945" y="22254"/>
                    <a:pt x="32529" y="22218"/>
                  </a:cubicBezTo>
                  <a:cubicBezTo>
                    <a:pt x="32255" y="22206"/>
                    <a:pt x="31993" y="22158"/>
                    <a:pt x="31731" y="22099"/>
                  </a:cubicBezTo>
                  <a:cubicBezTo>
                    <a:pt x="31433" y="22027"/>
                    <a:pt x="31243" y="21813"/>
                    <a:pt x="31124" y="21539"/>
                  </a:cubicBezTo>
                  <a:cubicBezTo>
                    <a:pt x="30933" y="21075"/>
                    <a:pt x="30862" y="20587"/>
                    <a:pt x="30874" y="20087"/>
                  </a:cubicBezTo>
                  <a:cubicBezTo>
                    <a:pt x="30897" y="19408"/>
                    <a:pt x="30743" y="18717"/>
                    <a:pt x="30778" y="18027"/>
                  </a:cubicBezTo>
                  <a:cubicBezTo>
                    <a:pt x="30814" y="17396"/>
                    <a:pt x="30743" y="16777"/>
                    <a:pt x="30707" y="16146"/>
                  </a:cubicBezTo>
                  <a:cubicBezTo>
                    <a:pt x="30695" y="15896"/>
                    <a:pt x="30743" y="15657"/>
                    <a:pt x="30874" y="15479"/>
                  </a:cubicBezTo>
                  <a:cubicBezTo>
                    <a:pt x="31183" y="15348"/>
                    <a:pt x="31457" y="15324"/>
                    <a:pt x="31755" y="15443"/>
                  </a:cubicBezTo>
                  <a:cubicBezTo>
                    <a:pt x="32064" y="15562"/>
                    <a:pt x="32386" y="15646"/>
                    <a:pt x="32719" y="15729"/>
                  </a:cubicBezTo>
                  <a:cubicBezTo>
                    <a:pt x="32910" y="15788"/>
                    <a:pt x="33100" y="15824"/>
                    <a:pt x="33314" y="15705"/>
                  </a:cubicBezTo>
                  <a:cubicBezTo>
                    <a:pt x="33314" y="15646"/>
                    <a:pt x="33338" y="15562"/>
                    <a:pt x="33326" y="15503"/>
                  </a:cubicBezTo>
                  <a:cubicBezTo>
                    <a:pt x="33302" y="15360"/>
                    <a:pt x="33255" y="15205"/>
                    <a:pt x="33219" y="15074"/>
                  </a:cubicBezTo>
                  <a:cubicBezTo>
                    <a:pt x="32802" y="14991"/>
                    <a:pt x="32421" y="14884"/>
                    <a:pt x="32017" y="14812"/>
                  </a:cubicBezTo>
                  <a:cubicBezTo>
                    <a:pt x="31909" y="14776"/>
                    <a:pt x="31790" y="14765"/>
                    <a:pt x="31695" y="14765"/>
                  </a:cubicBezTo>
                  <a:cubicBezTo>
                    <a:pt x="31159" y="14788"/>
                    <a:pt x="30635" y="14836"/>
                    <a:pt x="30052" y="14884"/>
                  </a:cubicBezTo>
                  <a:cubicBezTo>
                    <a:pt x="29981" y="15646"/>
                    <a:pt x="29969" y="16396"/>
                    <a:pt x="29945" y="17146"/>
                  </a:cubicBezTo>
                  <a:cubicBezTo>
                    <a:pt x="29945" y="17729"/>
                    <a:pt x="29993" y="18301"/>
                    <a:pt x="30004" y="18884"/>
                  </a:cubicBezTo>
                  <a:cubicBezTo>
                    <a:pt x="30028" y="19872"/>
                    <a:pt x="30100" y="20849"/>
                    <a:pt x="30219" y="21813"/>
                  </a:cubicBezTo>
                  <a:cubicBezTo>
                    <a:pt x="30266" y="22158"/>
                    <a:pt x="30350" y="22444"/>
                    <a:pt x="30516" y="22766"/>
                  </a:cubicBezTo>
                  <a:close/>
                  <a:moveTo>
                    <a:pt x="8954" y="9014"/>
                  </a:moveTo>
                  <a:cubicBezTo>
                    <a:pt x="8597" y="8895"/>
                    <a:pt x="8252" y="8776"/>
                    <a:pt x="7918" y="8657"/>
                  </a:cubicBezTo>
                  <a:cubicBezTo>
                    <a:pt x="7704" y="8585"/>
                    <a:pt x="7490" y="8585"/>
                    <a:pt x="7264" y="8657"/>
                  </a:cubicBezTo>
                  <a:cubicBezTo>
                    <a:pt x="6823" y="8811"/>
                    <a:pt x="6371" y="8919"/>
                    <a:pt x="5930" y="9061"/>
                  </a:cubicBezTo>
                  <a:cubicBezTo>
                    <a:pt x="5144" y="9300"/>
                    <a:pt x="4370" y="9573"/>
                    <a:pt x="3561" y="9788"/>
                  </a:cubicBezTo>
                  <a:cubicBezTo>
                    <a:pt x="2882" y="9990"/>
                    <a:pt x="2239" y="10323"/>
                    <a:pt x="1584" y="10597"/>
                  </a:cubicBezTo>
                  <a:cubicBezTo>
                    <a:pt x="1429" y="10657"/>
                    <a:pt x="1394" y="10776"/>
                    <a:pt x="1513" y="10943"/>
                  </a:cubicBezTo>
                  <a:cubicBezTo>
                    <a:pt x="2346" y="11181"/>
                    <a:pt x="3156" y="11514"/>
                    <a:pt x="3965" y="11597"/>
                  </a:cubicBezTo>
                  <a:cubicBezTo>
                    <a:pt x="4430" y="11312"/>
                    <a:pt x="4799" y="11062"/>
                    <a:pt x="5180" y="10835"/>
                  </a:cubicBezTo>
                  <a:cubicBezTo>
                    <a:pt x="5835" y="10443"/>
                    <a:pt x="6478" y="10062"/>
                    <a:pt x="7204" y="9812"/>
                  </a:cubicBezTo>
                  <a:cubicBezTo>
                    <a:pt x="7740" y="9609"/>
                    <a:pt x="8252" y="9311"/>
                    <a:pt x="8835" y="9181"/>
                  </a:cubicBezTo>
                  <a:cubicBezTo>
                    <a:pt x="8859" y="9169"/>
                    <a:pt x="8895" y="9097"/>
                    <a:pt x="8954" y="9014"/>
                  </a:cubicBezTo>
                  <a:close/>
                  <a:moveTo>
                    <a:pt x="14967" y="16515"/>
                  </a:moveTo>
                  <a:cubicBezTo>
                    <a:pt x="14872" y="16658"/>
                    <a:pt x="14824" y="16681"/>
                    <a:pt x="14824" y="16729"/>
                  </a:cubicBezTo>
                  <a:cubicBezTo>
                    <a:pt x="14681" y="17515"/>
                    <a:pt x="14514" y="18301"/>
                    <a:pt x="14383" y="19098"/>
                  </a:cubicBezTo>
                  <a:cubicBezTo>
                    <a:pt x="14312" y="19527"/>
                    <a:pt x="14288" y="19968"/>
                    <a:pt x="14193" y="20408"/>
                  </a:cubicBezTo>
                  <a:cubicBezTo>
                    <a:pt x="13967" y="21396"/>
                    <a:pt x="13693" y="22396"/>
                    <a:pt x="13479" y="23397"/>
                  </a:cubicBezTo>
                  <a:cubicBezTo>
                    <a:pt x="13395" y="23718"/>
                    <a:pt x="13276" y="24063"/>
                    <a:pt x="13300" y="24468"/>
                  </a:cubicBezTo>
                  <a:cubicBezTo>
                    <a:pt x="14193" y="23980"/>
                    <a:pt x="14943" y="23361"/>
                    <a:pt x="15741" y="22849"/>
                  </a:cubicBezTo>
                  <a:cubicBezTo>
                    <a:pt x="15646" y="21753"/>
                    <a:pt x="15384" y="20730"/>
                    <a:pt x="15360" y="19694"/>
                  </a:cubicBezTo>
                  <a:cubicBezTo>
                    <a:pt x="15038" y="18682"/>
                    <a:pt x="15265" y="17586"/>
                    <a:pt x="14967" y="16515"/>
                  </a:cubicBezTo>
                  <a:close/>
                  <a:moveTo>
                    <a:pt x="20884" y="27254"/>
                  </a:moveTo>
                  <a:cubicBezTo>
                    <a:pt x="21396" y="27052"/>
                    <a:pt x="21706" y="26695"/>
                    <a:pt x="22015" y="26373"/>
                  </a:cubicBezTo>
                  <a:cubicBezTo>
                    <a:pt x="22444" y="25921"/>
                    <a:pt x="22837" y="25432"/>
                    <a:pt x="22956" y="24790"/>
                  </a:cubicBezTo>
                  <a:cubicBezTo>
                    <a:pt x="23099" y="24016"/>
                    <a:pt x="23075" y="23266"/>
                    <a:pt x="22765" y="22515"/>
                  </a:cubicBezTo>
                  <a:cubicBezTo>
                    <a:pt x="22432" y="21730"/>
                    <a:pt x="21884" y="21134"/>
                    <a:pt x="21230" y="20622"/>
                  </a:cubicBezTo>
                  <a:cubicBezTo>
                    <a:pt x="21039" y="20480"/>
                    <a:pt x="20813" y="20372"/>
                    <a:pt x="20539" y="20372"/>
                  </a:cubicBezTo>
                  <a:cubicBezTo>
                    <a:pt x="20420" y="20372"/>
                    <a:pt x="20289" y="20420"/>
                    <a:pt x="20158" y="20468"/>
                  </a:cubicBezTo>
                  <a:cubicBezTo>
                    <a:pt x="20158" y="20587"/>
                    <a:pt x="20170" y="20670"/>
                    <a:pt x="20170" y="20765"/>
                  </a:cubicBezTo>
                  <a:cubicBezTo>
                    <a:pt x="20206" y="21122"/>
                    <a:pt x="20348" y="21372"/>
                    <a:pt x="20634" y="21599"/>
                  </a:cubicBezTo>
                  <a:cubicBezTo>
                    <a:pt x="21003" y="21873"/>
                    <a:pt x="21277" y="22254"/>
                    <a:pt x="21515" y="22670"/>
                  </a:cubicBezTo>
                  <a:cubicBezTo>
                    <a:pt x="22075" y="23635"/>
                    <a:pt x="21956" y="24540"/>
                    <a:pt x="21372" y="25432"/>
                  </a:cubicBezTo>
                  <a:cubicBezTo>
                    <a:pt x="21170" y="25742"/>
                    <a:pt x="20896" y="26016"/>
                    <a:pt x="20658" y="26314"/>
                  </a:cubicBezTo>
                  <a:cubicBezTo>
                    <a:pt x="20706" y="26599"/>
                    <a:pt x="20658" y="26921"/>
                    <a:pt x="20884" y="27254"/>
                  </a:cubicBezTo>
                  <a:close/>
                  <a:moveTo>
                    <a:pt x="20170" y="19777"/>
                  </a:moveTo>
                  <a:cubicBezTo>
                    <a:pt x="20337" y="19777"/>
                    <a:pt x="20515" y="19837"/>
                    <a:pt x="20634" y="19765"/>
                  </a:cubicBezTo>
                  <a:cubicBezTo>
                    <a:pt x="21051" y="19539"/>
                    <a:pt x="21468" y="19313"/>
                    <a:pt x="21813" y="19015"/>
                  </a:cubicBezTo>
                  <a:cubicBezTo>
                    <a:pt x="22194" y="18682"/>
                    <a:pt x="22504" y="18277"/>
                    <a:pt x="22908" y="17943"/>
                  </a:cubicBezTo>
                  <a:cubicBezTo>
                    <a:pt x="23146" y="17753"/>
                    <a:pt x="23123" y="17539"/>
                    <a:pt x="22825" y="17348"/>
                  </a:cubicBezTo>
                  <a:cubicBezTo>
                    <a:pt x="22587" y="17181"/>
                    <a:pt x="22325" y="17051"/>
                    <a:pt x="22075" y="16908"/>
                  </a:cubicBezTo>
                  <a:cubicBezTo>
                    <a:pt x="21908" y="16800"/>
                    <a:pt x="21742" y="16681"/>
                    <a:pt x="21575" y="16574"/>
                  </a:cubicBezTo>
                  <a:lnTo>
                    <a:pt x="19825" y="15455"/>
                  </a:lnTo>
                  <a:cubicBezTo>
                    <a:pt x="19801" y="15443"/>
                    <a:pt x="19741" y="15455"/>
                    <a:pt x="19634" y="15455"/>
                  </a:cubicBezTo>
                  <a:cubicBezTo>
                    <a:pt x="19765" y="16169"/>
                    <a:pt x="19848" y="16872"/>
                    <a:pt x="19932" y="17574"/>
                  </a:cubicBezTo>
                  <a:cubicBezTo>
                    <a:pt x="20051" y="18277"/>
                    <a:pt x="20098" y="18991"/>
                    <a:pt x="20170" y="19777"/>
                  </a:cubicBezTo>
                  <a:close/>
                  <a:moveTo>
                    <a:pt x="33922" y="4906"/>
                  </a:moveTo>
                  <a:cubicBezTo>
                    <a:pt x="34529" y="5501"/>
                    <a:pt x="35053" y="6073"/>
                    <a:pt x="35696" y="6537"/>
                  </a:cubicBezTo>
                  <a:cubicBezTo>
                    <a:pt x="35886" y="6680"/>
                    <a:pt x="36112" y="6799"/>
                    <a:pt x="36279" y="6978"/>
                  </a:cubicBezTo>
                  <a:cubicBezTo>
                    <a:pt x="36529" y="7264"/>
                    <a:pt x="36779" y="7276"/>
                    <a:pt x="37112" y="7168"/>
                  </a:cubicBezTo>
                  <a:cubicBezTo>
                    <a:pt x="37648" y="6990"/>
                    <a:pt x="38196" y="6918"/>
                    <a:pt x="38744" y="7025"/>
                  </a:cubicBezTo>
                  <a:cubicBezTo>
                    <a:pt x="38875" y="7049"/>
                    <a:pt x="39029" y="7025"/>
                    <a:pt x="39196" y="7025"/>
                  </a:cubicBezTo>
                  <a:cubicBezTo>
                    <a:pt x="39172" y="6954"/>
                    <a:pt x="39196" y="6895"/>
                    <a:pt x="39160" y="6859"/>
                  </a:cubicBezTo>
                  <a:cubicBezTo>
                    <a:pt x="38851" y="6323"/>
                    <a:pt x="38410" y="5906"/>
                    <a:pt x="37970" y="5501"/>
                  </a:cubicBezTo>
                  <a:cubicBezTo>
                    <a:pt x="37708" y="5275"/>
                    <a:pt x="37386" y="5132"/>
                    <a:pt x="37029" y="5037"/>
                  </a:cubicBezTo>
                  <a:cubicBezTo>
                    <a:pt x="36041" y="4835"/>
                    <a:pt x="35029" y="4835"/>
                    <a:pt x="33922" y="4906"/>
                  </a:cubicBezTo>
                  <a:close/>
                  <a:moveTo>
                    <a:pt x="17777" y="5025"/>
                  </a:moveTo>
                  <a:cubicBezTo>
                    <a:pt x="18134" y="5109"/>
                    <a:pt x="18479" y="5049"/>
                    <a:pt x="18836" y="4966"/>
                  </a:cubicBezTo>
                  <a:cubicBezTo>
                    <a:pt x="19753" y="4787"/>
                    <a:pt x="20646" y="4537"/>
                    <a:pt x="21539" y="4251"/>
                  </a:cubicBezTo>
                  <a:cubicBezTo>
                    <a:pt x="22123" y="4061"/>
                    <a:pt x="22706" y="3942"/>
                    <a:pt x="23301" y="3870"/>
                  </a:cubicBezTo>
                  <a:cubicBezTo>
                    <a:pt x="23920" y="3799"/>
                    <a:pt x="24551" y="3739"/>
                    <a:pt x="25206" y="3680"/>
                  </a:cubicBezTo>
                  <a:cubicBezTo>
                    <a:pt x="25111" y="3394"/>
                    <a:pt x="25051" y="3168"/>
                    <a:pt x="24968" y="2906"/>
                  </a:cubicBezTo>
                  <a:cubicBezTo>
                    <a:pt x="24754" y="2906"/>
                    <a:pt x="24551" y="2882"/>
                    <a:pt x="24349" y="2882"/>
                  </a:cubicBezTo>
                  <a:cubicBezTo>
                    <a:pt x="23289" y="2930"/>
                    <a:pt x="22301" y="3239"/>
                    <a:pt x="21265" y="3454"/>
                  </a:cubicBezTo>
                  <a:cubicBezTo>
                    <a:pt x="20849" y="3537"/>
                    <a:pt x="20456" y="3680"/>
                    <a:pt x="20051" y="3811"/>
                  </a:cubicBezTo>
                  <a:cubicBezTo>
                    <a:pt x="19360" y="4037"/>
                    <a:pt x="18694" y="4251"/>
                    <a:pt x="18027" y="4478"/>
                  </a:cubicBezTo>
                  <a:cubicBezTo>
                    <a:pt x="17753" y="4573"/>
                    <a:pt x="17705" y="4763"/>
                    <a:pt x="17777" y="5025"/>
                  </a:cubicBezTo>
                  <a:close/>
                  <a:moveTo>
                    <a:pt x="25278" y="4430"/>
                  </a:moveTo>
                  <a:cubicBezTo>
                    <a:pt x="25182" y="4418"/>
                    <a:pt x="25123" y="4394"/>
                    <a:pt x="25063" y="4406"/>
                  </a:cubicBezTo>
                  <a:cubicBezTo>
                    <a:pt x="24504" y="4489"/>
                    <a:pt x="23920" y="4585"/>
                    <a:pt x="23373" y="4704"/>
                  </a:cubicBezTo>
                  <a:cubicBezTo>
                    <a:pt x="22623" y="4847"/>
                    <a:pt x="21884" y="5001"/>
                    <a:pt x="21158" y="5168"/>
                  </a:cubicBezTo>
                  <a:cubicBezTo>
                    <a:pt x="20599" y="5275"/>
                    <a:pt x="20027" y="5359"/>
                    <a:pt x="19456" y="5478"/>
                  </a:cubicBezTo>
                  <a:cubicBezTo>
                    <a:pt x="18979" y="5561"/>
                    <a:pt x="18491" y="5621"/>
                    <a:pt x="18039" y="5823"/>
                  </a:cubicBezTo>
                  <a:cubicBezTo>
                    <a:pt x="18039" y="5906"/>
                    <a:pt x="18039" y="5966"/>
                    <a:pt x="18062" y="6025"/>
                  </a:cubicBezTo>
                  <a:cubicBezTo>
                    <a:pt x="18074" y="6121"/>
                    <a:pt x="18086" y="6204"/>
                    <a:pt x="18122" y="6287"/>
                  </a:cubicBezTo>
                  <a:cubicBezTo>
                    <a:pt x="18182" y="6502"/>
                    <a:pt x="18277" y="6609"/>
                    <a:pt x="18491" y="6585"/>
                  </a:cubicBezTo>
                  <a:cubicBezTo>
                    <a:pt x="18682" y="6573"/>
                    <a:pt x="18896" y="6525"/>
                    <a:pt x="19086" y="6490"/>
                  </a:cubicBezTo>
                  <a:cubicBezTo>
                    <a:pt x="19682" y="6335"/>
                    <a:pt x="20277" y="6133"/>
                    <a:pt x="20884" y="6037"/>
                  </a:cubicBezTo>
                  <a:cubicBezTo>
                    <a:pt x="21551" y="5930"/>
                    <a:pt x="22182" y="5728"/>
                    <a:pt x="22825" y="5561"/>
                  </a:cubicBezTo>
                  <a:cubicBezTo>
                    <a:pt x="23146" y="5490"/>
                    <a:pt x="23456" y="5371"/>
                    <a:pt x="23789" y="5311"/>
                  </a:cubicBezTo>
                  <a:cubicBezTo>
                    <a:pt x="24206" y="5240"/>
                    <a:pt x="24623" y="5204"/>
                    <a:pt x="25051" y="5144"/>
                  </a:cubicBezTo>
                  <a:cubicBezTo>
                    <a:pt x="25206" y="5132"/>
                    <a:pt x="25349" y="5073"/>
                    <a:pt x="25516" y="5037"/>
                  </a:cubicBezTo>
                  <a:cubicBezTo>
                    <a:pt x="25397" y="4811"/>
                    <a:pt x="25337" y="4632"/>
                    <a:pt x="25278" y="4430"/>
                  </a:cubicBezTo>
                  <a:close/>
                  <a:moveTo>
                    <a:pt x="39756" y="23147"/>
                  </a:moveTo>
                  <a:cubicBezTo>
                    <a:pt x="39768" y="23099"/>
                    <a:pt x="39815" y="23063"/>
                    <a:pt x="39815" y="23027"/>
                  </a:cubicBezTo>
                  <a:cubicBezTo>
                    <a:pt x="39970" y="22158"/>
                    <a:pt x="40006" y="21301"/>
                    <a:pt x="39946" y="20432"/>
                  </a:cubicBezTo>
                  <a:cubicBezTo>
                    <a:pt x="39922" y="20015"/>
                    <a:pt x="39994" y="19598"/>
                    <a:pt x="39875" y="19182"/>
                  </a:cubicBezTo>
                  <a:cubicBezTo>
                    <a:pt x="40030" y="18575"/>
                    <a:pt x="39851" y="17943"/>
                    <a:pt x="39970" y="17324"/>
                  </a:cubicBezTo>
                  <a:cubicBezTo>
                    <a:pt x="40065" y="16800"/>
                    <a:pt x="39875" y="16539"/>
                    <a:pt x="39375" y="16336"/>
                  </a:cubicBezTo>
                  <a:cubicBezTo>
                    <a:pt x="39041" y="16205"/>
                    <a:pt x="38696" y="16098"/>
                    <a:pt x="38327" y="15967"/>
                  </a:cubicBezTo>
                  <a:cubicBezTo>
                    <a:pt x="38255" y="16241"/>
                    <a:pt x="38279" y="16455"/>
                    <a:pt x="38386" y="16658"/>
                  </a:cubicBezTo>
                  <a:cubicBezTo>
                    <a:pt x="38684" y="16753"/>
                    <a:pt x="38958" y="16860"/>
                    <a:pt x="39220" y="16955"/>
                  </a:cubicBezTo>
                  <a:cubicBezTo>
                    <a:pt x="39458" y="17027"/>
                    <a:pt x="39589" y="17193"/>
                    <a:pt x="39613" y="17443"/>
                  </a:cubicBezTo>
                  <a:cubicBezTo>
                    <a:pt x="39625" y="17908"/>
                    <a:pt x="39672" y="18384"/>
                    <a:pt x="39672" y="18836"/>
                  </a:cubicBezTo>
                  <a:cubicBezTo>
                    <a:pt x="39649" y="19432"/>
                    <a:pt x="39708" y="20051"/>
                    <a:pt x="39613" y="20646"/>
                  </a:cubicBezTo>
                  <a:cubicBezTo>
                    <a:pt x="39577" y="20837"/>
                    <a:pt x="39577" y="21039"/>
                    <a:pt x="39577" y="21242"/>
                  </a:cubicBezTo>
                  <a:cubicBezTo>
                    <a:pt x="39565" y="21789"/>
                    <a:pt x="39529" y="22313"/>
                    <a:pt x="38994" y="22635"/>
                  </a:cubicBezTo>
                  <a:cubicBezTo>
                    <a:pt x="38875" y="22706"/>
                    <a:pt x="38910" y="22992"/>
                    <a:pt x="39053" y="23027"/>
                  </a:cubicBezTo>
                  <a:cubicBezTo>
                    <a:pt x="39279" y="23099"/>
                    <a:pt x="39494" y="23266"/>
                    <a:pt x="39756" y="23147"/>
                  </a:cubicBezTo>
                  <a:close/>
                  <a:moveTo>
                    <a:pt x="15657" y="6263"/>
                  </a:moveTo>
                  <a:cubicBezTo>
                    <a:pt x="14824" y="6490"/>
                    <a:pt x="14038" y="6716"/>
                    <a:pt x="13157" y="6954"/>
                  </a:cubicBezTo>
                  <a:cubicBezTo>
                    <a:pt x="13383" y="7085"/>
                    <a:pt x="13514" y="7216"/>
                    <a:pt x="13669" y="7264"/>
                  </a:cubicBezTo>
                  <a:cubicBezTo>
                    <a:pt x="14086" y="7371"/>
                    <a:pt x="14455" y="7526"/>
                    <a:pt x="14788" y="7728"/>
                  </a:cubicBezTo>
                  <a:cubicBezTo>
                    <a:pt x="15181" y="7585"/>
                    <a:pt x="15538" y="7466"/>
                    <a:pt x="15896" y="7371"/>
                  </a:cubicBezTo>
                  <a:cubicBezTo>
                    <a:pt x="15991" y="6954"/>
                    <a:pt x="15824" y="6633"/>
                    <a:pt x="15657" y="6263"/>
                  </a:cubicBezTo>
                  <a:close/>
                  <a:moveTo>
                    <a:pt x="38434" y="17277"/>
                  </a:moveTo>
                  <a:cubicBezTo>
                    <a:pt x="38386" y="17408"/>
                    <a:pt x="38375" y="17455"/>
                    <a:pt x="38375" y="17491"/>
                  </a:cubicBezTo>
                  <a:cubicBezTo>
                    <a:pt x="38517" y="18896"/>
                    <a:pt x="38672" y="20325"/>
                    <a:pt x="38815" y="21742"/>
                  </a:cubicBezTo>
                  <a:cubicBezTo>
                    <a:pt x="38815" y="21753"/>
                    <a:pt x="38839" y="21789"/>
                    <a:pt x="38851" y="21801"/>
                  </a:cubicBezTo>
                  <a:cubicBezTo>
                    <a:pt x="38863" y="21813"/>
                    <a:pt x="38898" y="21801"/>
                    <a:pt x="38958" y="21789"/>
                  </a:cubicBezTo>
                  <a:cubicBezTo>
                    <a:pt x="38970" y="21730"/>
                    <a:pt x="39017" y="21634"/>
                    <a:pt x="39017" y="21563"/>
                  </a:cubicBezTo>
                  <a:cubicBezTo>
                    <a:pt x="39029" y="21420"/>
                    <a:pt x="39041" y="21253"/>
                    <a:pt x="39041" y="21099"/>
                  </a:cubicBezTo>
                  <a:cubicBezTo>
                    <a:pt x="39041" y="20563"/>
                    <a:pt x="38970" y="20027"/>
                    <a:pt x="39137" y="19491"/>
                  </a:cubicBezTo>
                  <a:cubicBezTo>
                    <a:pt x="39148" y="19432"/>
                    <a:pt x="39148" y="19360"/>
                    <a:pt x="39137" y="19301"/>
                  </a:cubicBezTo>
                  <a:cubicBezTo>
                    <a:pt x="39017" y="18717"/>
                    <a:pt x="39041" y="18158"/>
                    <a:pt x="39160" y="17551"/>
                  </a:cubicBezTo>
                  <a:cubicBezTo>
                    <a:pt x="38922" y="17455"/>
                    <a:pt x="38696" y="17372"/>
                    <a:pt x="38434" y="17277"/>
                  </a:cubicBezTo>
                  <a:close/>
                  <a:moveTo>
                    <a:pt x="18122" y="9157"/>
                  </a:moveTo>
                  <a:cubicBezTo>
                    <a:pt x="17967" y="8692"/>
                    <a:pt x="17527" y="8585"/>
                    <a:pt x="17253" y="8288"/>
                  </a:cubicBezTo>
                  <a:cubicBezTo>
                    <a:pt x="17146" y="8180"/>
                    <a:pt x="17015" y="8216"/>
                    <a:pt x="16884" y="8216"/>
                  </a:cubicBezTo>
                  <a:cubicBezTo>
                    <a:pt x="16812" y="8216"/>
                    <a:pt x="16729" y="8145"/>
                    <a:pt x="16646" y="8109"/>
                  </a:cubicBezTo>
                  <a:cubicBezTo>
                    <a:pt x="16467" y="8038"/>
                    <a:pt x="16277" y="7966"/>
                    <a:pt x="16098" y="7907"/>
                  </a:cubicBezTo>
                  <a:cubicBezTo>
                    <a:pt x="15931" y="7859"/>
                    <a:pt x="15800" y="7907"/>
                    <a:pt x="15657" y="8002"/>
                  </a:cubicBezTo>
                  <a:cubicBezTo>
                    <a:pt x="15479" y="8157"/>
                    <a:pt x="15503" y="8419"/>
                    <a:pt x="15741" y="8466"/>
                  </a:cubicBezTo>
                  <a:cubicBezTo>
                    <a:pt x="16241" y="8573"/>
                    <a:pt x="16610" y="8883"/>
                    <a:pt x="17003" y="9181"/>
                  </a:cubicBezTo>
                  <a:cubicBezTo>
                    <a:pt x="17193" y="9335"/>
                    <a:pt x="17384" y="9466"/>
                    <a:pt x="17562" y="9585"/>
                  </a:cubicBezTo>
                  <a:cubicBezTo>
                    <a:pt x="17824" y="9526"/>
                    <a:pt x="18015" y="9407"/>
                    <a:pt x="18122" y="9157"/>
                  </a:cubicBezTo>
                  <a:close/>
                  <a:moveTo>
                    <a:pt x="20360" y="22051"/>
                  </a:moveTo>
                  <a:cubicBezTo>
                    <a:pt x="20325" y="22194"/>
                    <a:pt x="20301" y="22230"/>
                    <a:pt x="20301" y="22265"/>
                  </a:cubicBezTo>
                  <a:cubicBezTo>
                    <a:pt x="20360" y="22968"/>
                    <a:pt x="20503" y="23658"/>
                    <a:pt x="20468" y="24373"/>
                  </a:cubicBezTo>
                  <a:cubicBezTo>
                    <a:pt x="20456" y="24575"/>
                    <a:pt x="20515" y="24778"/>
                    <a:pt x="20575" y="24956"/>
                  </a:cubicBezTo>
                  <a:cubicBezTo>
                    <a:pt x="20599" y="25051"/>
                    <a:pt x="20599" y="25182"/>
                    <a:pt x="20777" y="25206"/>
                  </a:cubicBezTo>
                  <a:cubicBezTo>
                    <a:pt x="21349" y="24718"/>
                    <a:pt x="21194" y="24004"/>
                    <a:pt x="21253" y="23361"/>
                  </a:cubicBezTo>
                  <a:cubicBezTo>
                    <a:pt x="21051" y="22908"/>
                    <a:pt x="20932" y="22373"/>
                    <a:pt x="20360" y="22051"/>
                  </a:cubicBezTo>
                  <a:close/>
                  <a:moveTo>
                    <a:pt x="35755" y="4251"/>
                  </a:moveTo>
                  <a:cubicBezTo>
                    <a:pt x="35303" y="3930"/>
                    <a:pt x="35303" y="3930"/>
                    <a:pt x="35065" y="3870"/>
                  </a:cubicBezTo>
                  <a:cubicBezTo>
                    <a:pt x="34743" y="3799"/>
                    <a:pt x="34434" y="3704"/>
                    <a:pt x="34100" y="3620"/>
                  </a:cubicBezTo>
                  <a:cubicBezTo>
                    <a:pt x="33898" y="3561"/>
                    <a:pt x="33672" y="3501"/>
                    <a:pt x="33445" y="3466"/>
                  </a:cubicBezTo>
                  <a:cubicBezTo>
                    <a:pt x="33160" y="3418"/>
                    <a:pt x="32886" y="3418"/>
                    <a:pt x="32588" y="3537"/>
                  </a:cubicBezTo>
                  <a:cubicBezTo>
                    <a:pt x="32683" y="3823"/>
                    <a:pt x="32945" y="3894"/>
                    <a:pt x="33088" y="4097"/>
                  </a:cubicBezTo>
                  <a:cubicBezTo>
                    <a:pt x="33243" y="4299"/>
                    <a:pt x="33445" y="4347"/>
                    <a:pt x="33672" y="4335"/>
                  </a:cubicBezTo>
                  <a:cubicBezTo>
                    <a:pt x="33814" y="4335"/>
                    <a:pt x="33981" y="4311"/>
                    <a:pt x="34136" y="4311"/>
                  </a:cubicBezTo>
                  <a:cubicBezTo>
                    <a:pt x="34672" y="4311"/>
                    <a:pt x="35184" y="4287"/>
                    <a:pt x="35755" y="4251"/>
                  </a:cubicBezTo>
                  <a:close/>
                  <a:moveTo>
                    <a:pt x="28242" y="5228"/>
                  </a:moveTo>
                  <a:cubicBezTo>
                    <a:pt x="28123" y="5740"/>
                    <a:pt x="28219" y="6121"/>
                    <a:pt x="28338" y="6454"/>
                  </a:cubicBezTo>
                  <a:cubicBezTo>
                    <a:pt x="28564" y="6633"/>
                    <a:pt x="28754" y="6799"/>
                    <a:pt x="28957" y="6954"/>
                  </a:cubicBezTo>
                  <a:cubicBezTo>
                    <a:pt x="29195" y="7133"/>
                    <a:pt x="29409" y="7097"/>
                    <a:pt x="29707" y="6859"/>
                  </a:cubicBezTo>
                  <a:cubicBezTo>
                    <a:pt x="29409" y="6180"/>
                    <a:pt x="28814" y="5775"/>
                    <a:pt x="28242" y="5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084505" y="3524574"/>
              <a:ext cx="54858" cy="66010"/>
            </a:xfrm>
            <a:custGeom>
              <a:avLst/>
              <a:gdLst/>
              <a:ahLst/>
              <a:cxnLst/>
              <a:rect l="l" t="t" r="r" b="b"/>
              <a:pathLst>
                <a:path w="1584" h="1906" extrusionOk="0">
                  <a:moveTo>
                    <a:pt x="119" y="1"/>
                  </a:moveTo>
                  <a:cubicBezTo>
                    <a:pt x="715" y="536"/>
                    <a:pt x="1286" y="953"/>
                    <a:pt x="1584" y="1632"/>
                  </a:cubicBezTo>
                  <a:cubicBezTo>
                    <a:pt x="1286" y="1870"/>
                    <a:pt x="1072" y="1906"/>
                    <a:pt x="834" y="1727"/>
                  </a:cubicBezTo>
                  <a:cubicBezTo>
                    <a:pt x="631" y="1572"/>
                    <a:pt x="441" y="1406"/>
                    <a:pt x="215" y="1227"/>
                  </a:cubicBezTo>
                  <a:cubicBezTo>
                    <a:pt x="96" y="894"/>
                    <a:pt x="0" y="513"/>
                    <a:pt x="119" y="1"/>
                  </a:cubicBezTo>
                  <a:close/>
                </a:path>
              </a:pathLst>
            </a:custGeom>
            <a:solidFill>
              <a:srgbClr val="D66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5"/>
          <p:cNvGrpSpPr/>
          <p:nvPr/>
        </p:nvGrpSpPr>
        <p:grpSpPr>
          <a:xfrm>
            <a:off x="5729474" y="3023924"/>
            <a:ext cx="1378648" cy="865613"/>
            <a:chOff x="2442379" y="3878368"/>
            <a:chExt cx="1512505" cy="949658"/>
          </a:xfrm>
        </p:grpSpPr>
        <p:sp>
          <p:nvSpPr>
            <p:cNvPr id="116" name="Google Shape;116;p15"/>
            <p:cNvSpPr/>
            <p:nvPr/>
          </p:nvSpPr>
          <p:spPr>
            <a:xfrm>
              <a:off x="2468354" y="4205368"/>
              <a:ext cx="1462634" cy="593393"/>
            </a:xfrm>
            <a:custGeom>
              <a:avLst/>
              <a:gdLst/>
              <a:ahLst/>
              <a:cxnLst/>
              <a:rect l="l" t="t" r="r" b="b"/>
              <a:pathLst>
                <a:path w="42233" h="17134" extrusionOk="0">
                  <a:moveTo>
                    <a:pt x="1" y="11728"/>
                  </a:moveTo>
                  <a:cubicBezTo>
                    <a:pt x="60" y="11502"/>
                    <a:pt x="179" y="11335"/>
                    <a:pt x="334" y="11204"/>
                  </a:cubicBezTo>
                  <a:cubicBezTo>
                    <a:pt x="620" y="10966"/>
                    <a:pt x="929" y="10764"/>
                    <a:pt x="1144" y="10442"/>
                  </a:cubicBezTo>
                  <a:cubicBezTo>
                    <a:pt x="1179" y="10383"/>
                    <a:pt x="1275" y="10323"/>
                    <a:pt x="1346" y="10311"/>
                  </a:cubicBezTo>
                  <a:cubicBezTo>
                    <a:pt x="1656" y="10276"/>
                    <a:pt x="1870" y="10061"/>
                    <a:pt x="2120" y="9906"/>
                  </a:cubicBezTo>
                  <a:cubicBezTo>
                    <a:pt x="2311" y="9787"/>
                    <a:pt x="2525" y="9704"/>
                    <a:pt x="2715" y="9585"/>
                  </a:cubicBezTo>
                  <a:cubicBezTo>
                    <a:pt x="3525" y="9085"/>
                    <a:pt x="4394" y="8763"/>
                    <a:pt x="5251" y="8394"/>
                  </a:cubicBezTo>
                  <a:cubicBezTo>
                    <a:pt x="5763" y="8347"/>
                    <a:pt x="6216" y="8037"/>
                    <a:pt x="6716" y="7918"/>
                  </a:cubicBezTo>
                  <a:cubicBezTo>
                    <a:pt x="7180" y="7811"/>
                    <a:pt x="7609" y="7573"/>
                    <a:pt x="8061" y="7406"/>
                  </a:cubicBezTo>
                  <a:cubicBezTo>
                    <a:pt x="8597" y="7216"/>
                    <a:pt x="9180" y="7085"/>
                    <a:pt x="9657" y="6585"/>
                  </a:cubicBezTo>
                  <a:cubicBezTo>
                    <a:pt x="9764" y="6966"/>
                    <a:pt x="9835" y="7228"/>
                    <a:pt x="9907" y="7501"/>
                  </a:cubicBezTo>
                  <a:cubicBezTo>
                    <a:pt x="10014" y="7870"/>
                    <a:pt x="10157" y="8192"/>
                    <a:pt x="10419" y="8490"/>
                  </a:cubicBezTo>
                  <a:cubicBezTo>
                    <a:pt x="10573" y="8680"/>
                    <a:pt x="10752" y="8775"/>
                    <a:pt x="11014" y="8811"/>
                  </a:cubicBezTo>
                  <a:cubicBezTo>
                    <a:pt x="11633" y="8882"/>
                    <a:pt x="12228" y="9061"/>
                    <a:pt x="12836" y="9180"/>
                  </a:cubicBezTo>
                  <a:cubicBezTo>
                    <a:pt x="13324" y="9287"/>
                    <a:pt x="13788" y="9478"/>
                    <a:pt x="14312" y="9359"/>
                  </a:cubicBezTo>
                  <a:cubicBezTo>
                    <a:pt x="14503" y="9311"/>
                    <a:pt x="14717" y="9430"/>
                    <a:pt x="14919" y="9430"/>
                  </a:cubicBezTo>
                  <a:cubicBezTo>
                    <a:pt x="15610" y="9430"/>
                    <a:pt x="16288" y="9454"/>
                    <a:pt x="16979" y="9347"/>
                  </a:cubicBezTo>
                  <a:cubicBezTo>
                    <a:pt x="17372" y="9287"/>
                    <a:pt x="17812" y="9287"/>
                    <a:pt x="18205" y="9287"/>
                  </a:cubicBezTo>
                  <a:cubicBezTo>
                    <a:pt x="18848" y="9287"/>
                    <a:pt x="19432" y="9061"/>
                    <a:pt x="20039" y="8930"/>
                  </a:cubicBezTo>
                  <a:cubicBezTo>
                    <a:pt x="20729" y="8775"/>
                    <a:pt x="21384" y="8454"/>
                    <a:pt x="22099" y="8418"/>
                  </a:cubicBezTo>
                  <a:cubicBezTo>
                    <a:pt x="22813" y="8144"/>
                    <a:pt x="23611" y="8109"/>
                    <a:pt x="24301" y="7751"/>
                  </a:cubicBezTo>
                  <a:cubicBezTo>
                    <a:pt x="24659" y="7561"/>
                    <a:pt x="25040" y="7430"/>
                    <a:pt x="25397" y="7204"/>
                  </a:cubicBezTo>
                  <a:cubicBezTo>
                    <a:pt x="25825" y="6918"/>
                    <a:pt x="26337" y="6751"/>
                    <a:pt x="26802" y="6537"/>
                  </a:cubicBezTo>
                  <a:cubicBezTo>
                    <a:pt x="27076" y="6394"/>
                    <a:pt x="27361" y="6275"/>
                    <a:pt x="27635" y="6120"/>
                  </a:cubicBezTo>
                  <a:cubicBezTo>
                    <a:pt x="28445" y="5620"/>
                    <a:pt x="29266" y="5132"/>
                    <a:pt x="30088" y="4632"/>
                  </a:cubicBezTo>
                  <a:cubicBezTo>
                    <a:pt x="30731" y="4227"/>
                    <a:pt x="31278" y="3715"/>
                    <a:pt x="31743" y="3144"/>
                  </a:cubicBezTo>
                  <a:cubicBezTo>
                    <a:pt x="31862" y="2989"/>
                    <a:pt x="31921" y="2763"/>
                    <a:pt x="31981" y="2572"/>
                  </a:cubicBezTo>
                  <a:cubicBezTo>
                    <a:pt x="32005" y="2489"/>
                    <a:pt x="31993" y="2322"/>
                    <a:pt x="31933" y="2275"/>
                  </a:cubicBezTo>
                  <a:cubicBezTo>
                    <a:pt x="31648" y="2048"/>
                    <a:pt x="31743" y="1691"/>
                    <a:pt x="31576" y="1441"/>
                  </a:cubicBezTo>
                  <a:cubicBezTo>
                    <a:pt x="31457" y="1262"/>
                    <a:pt x="31469" y="1060"/>
                    <a:pt x="31505" y="846"/>
                  </a:cubicBezTo>
                  <a:cubicBezTo>
                    <a:pt x="31778" y="762"/>
                    <a:pt x="32017" y="655"/>
                    <a:pt x="32290" y="584"/>
                  </a:cubicBezTo>
                  <a:cubicBezTo>
                    <a:pt x="32612" y="489"/>
                    <a:pt x="32945" y="429"/>
                    <a:pt x="33267" y="381"/>
                  </a:cubicBezTo>
                  <a:cubicBezTo>
                    <a:pt x="33600" y="322"/>
                    <a:pt x="33922" y="286"/>
                    <a:pt x="34255" y="239"/>
                  </a:cubicBezTo>
                  <a:cubicBezTo>
                    <a:pt x="34957" y="167"/>
                    <a:pt x="35648" y="72"/>
                    <a:pt x="36362" y="48"/>
                  </a:cubicBezTo>
                  <a:cubicBezTo>
                    <a:pt x="37101" y="0"/>
                    <a:pt x="37827" y="0"/>
                    <a:pt x="38553" y="12"/>
                  </a:cubicBezTo>
                  <a:cubicBezTo>
                    <a:pt x="39125" y="24"/>
                    <a:pt x="39684" y="48"/>
                    <a:pt x="40220" y="167"/>
                  </a:cubicBezTo>
                  <a:cubicBezTo>
                    <a:pt x="40637" y="250"/>
                    <a:pt x="41053" y="441"/>
                    <a:pt x="41434" y="667"/>
                  </a:cubicBezTo>
                  <a:cubicBezTo>
                    <a:pt x="41935" y="977"/>
                    <a:pt x="42137" y="1513"/>
                    <a:pt x="42220" y="2096"/>
                  </a:cubicBezTo>
                  <a:cubicBezTo>
                    <a:pt x="42232" y="2227"/>
                    <a:pt x="42196" y="2394"/>
                    <a:pt x="42161" y="2525"/>
                  </a:cubicBezTo>
                  <a:cubicBezTo>
                    <a:pt x="41970" y="3120"/>
                    <a:pt x="41756" y="3703"/>
                    <a:pt x="41542" y="4299"/>
                  </a:cubicBezTo>
                  <a:cubicBezTo>
                    <a:pt x="41530" y="4346"/>
                    <a:pt x="41530" y="4394"/>
                    <a:pt x="41506" y="4418"/>
                  </a:cubicBezTo>
                  <a:cubicBezTo>
                    <a:pt x="41089" y="5049"/>
                    <a:pt x="40863" y="5775"/>
                    <a:pt x="40315" y="6311"/>
                  </a:cubicBezTo>
                  <a:cubicBezTo>
                    <a:pt x="40196" y="6430"/>
                    <a:pt x="40089" y="6561"/>
                    <a:pt x="39994" y="6692"/>
                  </a:cubicBezTo>
                  <a:cubicBezTo>
                    <a:pt x="39506" y="7406"/>
                    <a:pt x="38922" y="8061"/>
                    <a:pt x="38291" y="8656"/>
                  </a:cubicBezTo>
                  <a:cubicBezTo>
                    <a:pt x="37994" y="8930"/>
                    <a:pt x="37708" y="9192"/>
                    <a:pt x="37434" y="9478"/>
                  </a:cubicBezTo>
                  <a:cubicBezTo>
                    <a:pt x="36827" y="10109"/>
                    <a:pt x="36100" y="10597"/>
                    <a:pt x="35398" y="11121"/>
                  </a:cubicBezTo>
                  <a:cubicBezTo>
                    <a:pt x="35196" y="11276"/>
                    <a:pt x="34957" y="11419"/>
                    <a:pt x="34743" y="11597"/>
                  </a:cubicBezTo>
                  <a:cubicBezTo>
                    <a:pt x="34493" y="11811"/>
                    <a:pt x="34195" y="11966"/>
                    <a:pt x="33862" y="12050"/>
                  </a:cubicBezTo>
                  <a:cubicBezTo>
                    <a:pt x="33803" y="12073"/>
                    <a:pt x="33743" y="12085"/>
                    <a:pt x="33683" y="12109"/>
                  </a:cubicBezTo>
                  <a:cubicBezTo>
                    <a:pt x="33088" y="12526"/>
                    <a:pt x="32421" y="12812"/>
                    <a:pt x="31767" y="13121"/>
                  </a:cubicBezTo>
                  <a:cubicBezTo>
                    <a:pt x="31683" y="13169"/>
                    <a:pt x="31588" y="13228"/>
                    <a:pt x="31505" y="13288"/>
                  </a:cubicBezTo>
                  <a:cubicBezTo>
                    <a:pt x="31124" y="13526"/>
                    <a:pt x="30790" y="13824"/>
                    <a:pt x="30385" y="13978"/>
                  </a:cubicBezTo>
                  <a:cubicBezTo>
                    <a:pt x="29969" y="14121"/>
                    <a:pt x="29623" y="14407"/>
                    <a:pt x="29207" y="14526"/>
                  </a:cubicBezTo>
                  <a:cubicBezTo>
                    <a:pt x="29195" y="14526"/>
                    <a:pt x="29171" y="14538"/>
                    <a:pt x="29147" y="14550"/>
                  </a:cubicBezTo>
                  <a:cubicBezTo>
                    <a:pt x="28778" y="14907"/>
                    <a:pt x="28290" y="15014"/>
                    <a:pt x="27826" y="15228"/>
                  </a:cubicBezTo>
                  <a:cubicBezTo>
                    <a:pt x="27683" y="15288"/>
                    <a:pt x="27528" y="15383"/>
                    <a:pt x="27397" y="15467"/>
                  </a:cubicBezTo>
                  <a:cubicBezTo>
                    <a:pt x="27242" y="15538"/>
                    <a:pt x="27099" y="15609"/>
                    <a:pt x="26945" y="15669"/>
                  </a:cubicBezTo>
                  <a:cubicBezTo>
                    <a:pt x="26873" y="15705"/>
                    <a:pt x="26790" y="15717"/>
                    <a:pt x="26706" y="15740"/>
                  </a:cubicBezTo>
                  <a:cubicBezTo>
                    <a:pt x="26004" y="16133"/>
                    <a:pt x="25242" y="16312"/>
                    <a:pt x="24504" y="16574"/>
                  </a:cubicBezTo>
                  <a:cubicBezTo>
                    <a:pt x="24325" y="16633"/>
                    <a:pt x="24147" y="16717"/>
                    <a:pt x="23968" y="16729"/>
                  </a:cubicBezTo>
                  <a:cubicBezTo>
                    <a:pt x="23123" y="16812"/>
                    <a:pt x="22301" y="17038"/>
                    <a:pt x="21456" y="17074"/>
                  </a:cubicBezTo>
                  <a:lnTo>
                    <a:pt x="21087" y="17074"/>
                  </a:lnTo>
                  <a:lnTo>
                    <a:pt x="18658" y="17074"/>
                  </a:lnTo>
                  <a:cubicBezTo>
                    <a:pt x="18586" y="17074"/>
                    <a:pt x="18491" y="17110"/>
                    <a:pt x="18420" y="17110"/>
                  </a:cubicBezTo>
                  <a:cubicBezTo>
                    <a:pt x="18289" y="17133"/>
                    <a:pt x="18134" y="17133"/>
                    <a:pt x="17991" y="17110"/>
                  </a:cubicBezTo>
                  <a:cubicBezTo>
                    <a:pt x="17801" y="17098"/>
                    <a:pt x="17622" y="17050"/>
                    <a:pt x="17443" y="17050"/>
                  </a:cubicBezTo>
                  <a:cubicBezTo>
                    <a:pt x="16705" y="17026"/>
                    <a:pt x="15991" y="16931"/>
                    <a:pt x="15276" y="16800"/>
                  </a:cubicBezTo>
                  <a:cubicBezTo>
                    <a:pt x="14776" y="16693"/>
                    <a:pt x="14264" y="16562"/>
                    <a:pt x="13788" y="16371"/>
                  </a:cubicBezTo>
                  <a:cubicBezTo>
                    <a:pt x="13098" y="16086"/>
                    <a:pt x="12383" y="15860"/>
                    <a:pt x="11645" y="15717"/>
                  </a:cubicBezTo>
                  <a:cubicBezTo>
                    <a:pt x="10657" y="15502"/>
                    <a:pt x="9704" y="15169"/>
                    <a:pt x="8692" y="15002"/>
                  </a:cubicBezTo>
                  <a:cubicBezTo>
                    <a:pt x="8526" y="14967"/>
                    <a:pt x="8359" y="14943"/>
                    <a:pt x="8192" y="14931"/>
                  </a:cubicBezTo>
                  <a:cubicBezTo>
                    <a:pt x="7775" y="14883"/>
                    <a:pt x="7383" y="14824"/>
                    <a:pt x="6978" y="14752"/>
                  </a:cubicBezTo>
                  <a:cubicBezTo>
                    <a:pt x="6442" y="14657"/>
                    <a:pt x="5930" y="14490"/>
                    <a:pt x="5394" y="14407"/>
                  </a:cubicBezTo>
                  <a:cubicBezTo>
                    <a:pt x="4835" y="14312"/>
                    <a:pt x="4263" y="14169"/>
                    <a:pt x="3715" y="14014"/>
                  </a:cubicBezTo>
                  <a:cubicBezTo>
                    <a:pt x="3477" y="13955"/>
                    <a:pt x="3251" y="13824"/>
                    <a:pt x="3037" y="13716"/>
                  </a:cubicBezTo>
                  <a:cubicBezTo>
                    <a:pt x="2501" y="13443"/>
                    <a:pt x="1965" y="13169"/>
                    <a:pt x="1441" y="12871"/>
                  </a:cubicBezTo>
                  <a:cubicBezTo>
                    <a:pt x="1108" y="12692"/>
                    <a:pt x="810" y="12466"/>
                    <a:pt x="513" y="12252"/>
                  </a:cubicBezTo>
                  <a:cubicBezTo>
                    <a:pt x="298" y="12133"/>
                    <a:pt x="120" y="11954"/>
                    <a:pt x="1" y="117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792064" y="3953001"/>
              <a:ext cx="688633" cy="399590"/>
            </a:xfrm>
            <a:custGeom>
              <a:avLst/>
              <a:gdLst/>
              <a:ahLst/>
              <a:cxnLst/>
              <a:rect l="l" t="t" r="r" b="b"/>
              <a:pathLst>
                <a:path w="19884" h="11538" extrusionOk="0">
                  <a:moveTo>
                    <a:pt x="36" y="5740"/>
                  </a:moveTo>
                  <a:cubicBezTo>
                    <a:pt x="214" y="5787"/>
                    <a:pt x="369" y="5799"/>
                    <a:pt x="488" y="5871"/>
                  </a:cubicBezTo>
                  <a:cubicBezTo>
                    <a:pt x="988" y="6180"/>
                    <a:pt x="1548" y="6335"/>
                    <a:pt x="2143" y="6359"/>
                  </a:cubicBezTo>
                  <a:cubicBezTo>
                    <a:pt x="2203" y="6359"/>
                    <a:pt x="2274" y="6394"/>
                    <a:pt x="2322" y="6383"/>
                  </a:cubicBezTo>
                  <a:cubicBezTo>
                    <a:pt x="2929" y="6228"/>
                    <a:pt x="3548" y="6347"/>
                    <a:pt x="4167" y="6216"/>
                  </a:cubicBezTo>
                  <a:cubicBezTo>
                    <a:pt x="5144" y="6002"/>
                    <a:pt x="6132" y="5871"/>
                    <a:pt x="7108" y="5680"/>
                  </a:cubicBezTo>
                  <a:cubicBezTo>
                    <a:pt x="7501" y="5609"/>
                    <a:pt x="7870" y="5490"/>
                    <a:pt x="8239" y="5359"/>
                  </a:cubicBezTo>
                  <a:cubicBezTo>
                    <a:pt x="9644" y="4906"/>
                    <a:pt x="11025" y="4418"/>
                    <a:pt x="12383" y="3823"/>
                  </a:cubicBezTo>
                  <a:cubicBezTo>
                    <a:pt x="13895" y="3144"/>
                    <a:pt x="15312" y="2346"/>
                    <a:pt x="16621" y="1334"/>
                  </a:cubicBezTo>
                  <a:cubicBezTo>
                    <a:pt x="16955" y="1060"/>
                    <a:pt x="17240" y="739"/>
                    <a:pt x="17550" y="441"/>
                  </a:cubicBezTo>
                  <a:cubicBezTo>
                    <a:pt x="17693" y="298"/>
                    <a:pt x="17812" y="168"/>
                    <a:pt x="17967" y="1"/>
                  </a:cubicBezTo>
                  <a:cubicBezTo>
                    <a:pt x="18252" y="525"/>
                    <a:pt x="18419" y="1060"/>
                    <a:pt x="18657" y="1549"/>
                  </a:cubicBezTo>
                  <a:cubicBezTo>
                    <a:pt x="18907" y="2061"/>
                    <a:pt x="19038" y="2608"/>
                    <a:pt x="19253" y="3132"/>
                  </a:cubicBezTo>
                  <a:cubicBezTo>
                    <a:pt x="19455" y="3656"/>
                    <a:pt x="19669" y="4168"/>
                    <a:pt x="19884" y="4716"/>
                  </a:cubicBezTo>
                  <a:cubicBezTo>
                    <a:pt x="19503" y="5216"/>
                    <a:pt x="19133" y="5704"/>
                    <a:pt x="18729" y="6168"/>
                  </a:cubicBezTo>
                  <a:cubicBezTo>
                    <a:pt x="18669" y="6240"/>
                    <a:pt x="18586" y="6347"/>
                    <a:pt x="18598" y="6418"/>
                  </a:cubicBezTo>
                  <a:cubicBezTo>
                    <a:pt x="18633" y="6656"/>
                    <a:pt x="18491" y="6752"/>
                    <a:pt x="18348" y="6871"/>
                  </a:cubicBezTo>
                  <a:cubicBezTo>
                    <a:pt x="17931" y="7180"/>
                    <a:pt x="17526" y="7502"/>
                    <a:pt x="17121" y="7835"/>
                  </a:cubicBezTo>
                  <a:cubicBezTo>
                    <a:pt x="16919" y="8002"/>
                    <a:pt x="16693" y="8145"/>
                    <a:pt x="16443" y="8264"/>
                  </a:cubicBezTo>
                  <a:cubicBezTo>
                    <a:pt x="15704" y="8609"/>
                    <a:pt x="14978" y="8978"/>
                    <a:pt x="14252" y="9323"/>
                  </a:cubicBezTo>
                  <a:cubicBezTo>
                    <a:pt x="13895" y="9490"/>
                    <a:pt x="13502" y="9585"/>
                    <a:pt x="13145" y="9728"/>
                  </a:cubicBezTo>
                  <a:cubicBezTo>
                    <a:pt x="13133" y="9728"/>
                    <a:pt x="13109" y="9728"/>
                    <a:pt x="13085" y="9740"/>
                  </a:cubicBezTo>
                  <a:cubicBezTo>
                    <a:pt x="12311" y="10216"/>
                    <a:pt x="11394" y="10264"/>
                    <a:pt x="10573" y="10609"/>
                  </a:cubicBezTo>
                  <a:cubicBezTo>
                    <a:pt x="10323" y="10705"/>
                    <a:pt x="10049" y="10740"/>
                    <a:pt x="9787" y="10800"/>
                  </a:cubicBezTo>
                  <a:cubicBezTo>
                    <a:pt x="9561" y="10859"/>
                    <a:pt x="9358" y="10931"/>
                    <a:pt x="9132" y="10990"/>
                  </a:cubicBezTo>
                  <a:cubicBezTo>
                    <a:pt x="9013" y="11014"/>
                    <a:pt x="8894" y="11050"/>
                    <a:pt x="8775" y="11062"/>
                  </a:cubicBezTo>
                  <a:cubicBezTo>
                    <a:pt x="8299" y="11133"/>
                    <a:pt x="7834" y="11193"/>
                    <a:pt x="7358" y="11276"/>
                  </a:cubicBezTo>
                  <a:cubicBezTo>
                    <a:pt x="7215" y="11288"/>
                    <a:pt x="7084" y="11300"/>
                    <a:pt x="6930" y="11312"/>
                  </a:cubicBezTo>
                  <a:cubicBezTo>
                    <a:pt x="6727" y="11347"/>
                    <a:pt x="6525" y="11371"/>
                    <a:pt x="6322" y="11407"/>
                  </a:cubicBezTo>
                  <a:cubicBezTo>
                    <a:pt x="6156" y="11419"/>
                    <a:pt x="5989" y="11455"/>
                    <a:pt x="5834" y="11455"/>
                  </a:cubicBezTo>
                  <a:cubicBezTo>
                    <a:pt x="5334" y="11478"/>
                    <a:pt x="4834" y="11467"/>
                    <a:pt x="4346" y="11514"/>
                  </a:cubicBezTo>
                  <a:cubicBezTo>
                    <a:pt x="3965" y="11538"/>
                    <a:pt x="3596" y="11490"/>
                    <a:pt x="3227" y="11455"/>
                  </a:cubicBezTo>
                  <a:cubicBezTo>
                    <a:pt x="2834" y="11407"/>
                    <a:pt x="2453" y="11300"/>
                    <a:pt x="2060" y="11240"/>
                  </a:cubicBezTo>
                  <a:cubicBezTo>
                    <a:pt x="1738" y="11193"/>
                    <a:pt x="1405" y="11169"/>
                    <a:pt x="1072" y="11157"/>
                  </a:cubicBezTo>
                  <a:cubicBezTo>
                    <a:pt x="774" y="11133"/>
                    <a:pt x="631" y="10978"/>
                    <a:pt x="548" y="10705"/>
                  </a:cubicBezTo>
                  <a:cubicBezTo>
                    <a:pt x="381" y="10240"/>
                    <a:pt x="381" y="9764"/>
                    <a:pt x="286" y="9288"/>
                  </a:cubicBezTo>
                  <a:cubicBezTo>
                    <a:pt x="250" y="9050"/>
                    <a:pt x="203" y="8800"/>
                    <a:pt x="179" y="8561"/>
                  </a:cubicBezTo>
                  <a:cubicBezTo>
                    <a:pt x="155" y="8454"/>
                    <a:pt x="131" y="8359"/>
                    <a:pt x="131" y="8252"/>
                  </a:cubicBezTo>
                  <a:cubicBezTo>
                    <a:pt x="83" y="7466"/>
                    <a:pt x="60" y="6668"/>
                    <a:pt x="24" y="5883"/>
                  </a:cubicBezTo>
                  <a:cubicBezTo>
                    <a:pt x="0" y="5883"/>
                    <a:pt x="12" y="5847"/>
                    <a:pt x="36" y="57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813501" y="4141436"/>
              <a:ext cx="733170" cy="371572"/>
            </a:xfrm>
            <a:custGeom>
              <a:avLst/>
              <a:gdLst/>
              <a:ahLst/>
              <a:cxnLst/>
              <a:rect l="l" t="t" r="r" b="b"/>
              <a:pathLst>
                <a:path w="21170" h="10729" extrusionOk="0">
                  <a:moveTo>
                    <a:pt x="179" y="6156"/>
                  </a:moveTo>
                  <a:cubicBezTo>
                    <a:pt x="1310" y="6514"/>
                    <a:pt x="2477" y="6692"/>
                    <a:pt x="3620" y="6740"/>
                  </a:cubicBezTo>
                  <a:cubicBezTo>
                    <a:pt x="4703" y="6788"/>
                    <a:pt x="5810" y="6799"/>
                    <a:pt x="6894" y="6549"/>
                  </a:cubicBezTo>
                  <a:cubicBezTo>
                    <a:pt x="7192" y="6478"/>
                    <a:pt x="7501" y="6454"/>
                    <a:pt x="7811" y="6430"/>
                  </a:cubicBezTo>
                  <a:cubicBezTo>
                    <a:pt x="7906" y="6418"/>
                    <a:pt x="7989" y="6442"/>
                    <a:pt x="8049" y="6395"/>
                  </a:cubicBezTo>
                  <a:cubicBezTo>
                    <a:pt x="8394" y="6204"/>
                    <a:pt x="8787" y="6252"/>
                    <a:pt x="9120" y="6145"/>
                  </a:cubicBezTo>
                  <a:cubicBezTo>
                    <a:pt x="9751" y="5942"/>
                    <a:pt x="10406" y="5823"/>
                    <a:pt x="11025" y="5585"/>
                  </a:cubicBezTo>
                  <a:cubicBezTo>
                    <a:pt x="11656" y="5323"/>
                    <a:pt x="12323" y="5144"/>
                    <a:pt x="12966" y="4906"/>
                  </a:cubicBezTo>
                  <a:cubicBezTo>
                    <a:pt x="13704" y="4644"/>
                    <a:pt x="14419" y="4335"/>
                    <a:pt x="15121" y="3954"/>
                  </a:cubicBezTo>
                  <a:cubicBezTo>
                    <a:pt x="15181" y="3930"/>
                    <a:pt x="15228" y="3882"/>
                    <a:pt x="15288" y="3870"/>
                  </a:cubicBezTo>
                  <a:cubicBezTo>
                    <a:pt x="16205" y="3525"/>
                    <a:pt x="17002" y="2918"/>
                    <a:pt x="17752" y="2323"/>
                  </a:cubicBezTo>
                  <a:cubicBezTo>
                    <a:pt x="18372" y="1858"/>
                    <a:pt x="18907" y="1311"/>
                    <a:pt x="19157" y="537"/>
                  </a:cubicBezTo>
                  <a:cubicBezTo>
                    <a:pt x="19217" y="346"/>
                    <a:pt x="19324" y="168"/>
                    <a:pt x="19526" y="1"/>
                  </a:cubicBezTo>
                  <a:cubicBezTo>
                    <a:pt x="19872" y="549"/>
                    <a:pt x="20134" y="1073"/>
                    <a:pt x="20348" y="1632"/>
                  </a:cubicBezTo>
                  <a:cubicBezTo>
                    <a:pt x="20455" y="1894"/>
                    <a:pt x="20539" y="2144"/>
                    <a:pt x="20634" y="2394"/>
                  </a:cubicBezTo>
                  <a:cubicBezTo>
                    <a:pt x="20884" y="3037"/>
                    <a:pt x="21110" y="3680"/>
                    <a:pt x="21146" y="4371"/>
                  </a:cubicBezTo>
                  <a:cubicBezTo>
                    <a:pt x="21170" y="4597"/>
                    <a:pt x="21110" y="4775"/>
                    <a:pt x="20955" y="4942"/>
                  </a:cubicBezTo>
                  <a:cubicBezTo>
                    <a:pt x="20646" y="5299"/>
                    <a:pt x="20312" y="5645"/>
                    <a:pt x="19919" y="5918"/>
                  </a:cubicBezTo>
                  <a:cubicBezTo>
                    <a:pt x="18979" y="6537"/>
                    <a:pt x="18026" y="7133"/>
                    <a:pt x="17062" y="7680"/>
                  </a:cubicBezTo>
                  <a:cubicBezTo>
                    <a:pt x="16979" y="7716"/>
                    <a:pt x="16907" y="7788"/>
                    <a:pt x="16836" y="7788"/>
                  </a:cubicBezTo>
                  <a:cubicBezTo>
                    <a:pt x="16478" y="7740"/>
                    <a:pt x="16193" y="7942"/>
                    <a:pt x="15895" y="8085"/>
                  </a:cubicBezTo>
                  <a:cubicBezTo>
                    <a:pt x="15169" y="8407"/>
                    <a:pt x="14443" y="8764"/>
                    <a:pt x="13704" y="9109"/>
                  </a:cubicBezTo>
                  <a:cubicBezTo>
                    <a:pt x="13621" y="9145"/>
                    <a:pt x="13514" y="9169"/>
                    <a:pt x="13407" y="9193"/>
                  </a:cubicBezTo>
                  <a:lnTo>
                    <a:pt x="11847" y="9597"/>
                  </a:lnTo>
                  <a:cubicBezTo>
                    <a:pt x="11597" y="9657"/>
                    <a:pt x="11323" y="9728"/>
                    <a:pt x="11061" y="9776"/>
                  </a:cubicBezTo>
                  <a:cubicBezTo>
                    <a:pt x="10835" y="9824"/>
                    <a:pt x="10633" y="9883"/>
                    <a:pt x="10406" y="9990"/>
                  </a:cubicBezTo>
                  <a:cubicBezTo>
                    <a:pt x="10180" y="10086"/>
                    <a:pt x="9930" y="10121"/>
                    <a:pt x="9692" y="10181"/>
                  </a:cubicBezTo>
                  <a:cubicBezTo>
                    <a:pt x="8823" y="10383"/>
                    <a:pt x="7954" y="10538"/>
                    <a:pt x="7037" y="10538"/>
                  </a:cubicBezTo>
                  <a:cubicBezTo>
                    <a:pt x="6763" y="10538"/>
                    <a:pt x="6465" y="10538"/>
                    <a:pt x="6180" y="10598"/>
                  </a:cubicBezTo>
                  <a:cubicBezTo>
                    <a:pt x="5453" y="10728"/>
                    <a:pt x="4739" y="10681"/>
                    <a:pt x="4001" y="10633"/>
                  </a:cubicBezTo>
                  <a:cubicBezTo>
                    <a:pt x="3727" y="10621"/>
                    <a:pt x="3429" y="10562"/>
                    <a:pt x="3143" y="10526"/>
                  </a:cubicBezTo>
                  <a:cubicBezTo>
                    <a:pt x="2548" y="10419"/>
                    <a:pt x="1965" y="10300"/>
                    <a:pt x="1369" y="10181"/>
                  </a:cubicBezTo>
                  <a:cubicBezTo>
                    <a:pt x="1072" y="10121"/>
                    <a:pt x="846" y="9990"/>
                    <a:pt x="703" y="9693"/>
                  </a:cubicBezTo>
                  <a:cubicBezTo>
                    <a:pt x="488" y="9288"/>
                    <a:pt x="417" y="8871"/>
                    <a:pt x="310" y="8454"/>
                  </a:cubicBezTo>
                  <a:cubicBezTo>
                    <a:pt x="238" y="8157"/>
                    <a:pt x="191" y="7847"/>
                    <a:pt x="131" y="7550"/>
                  </a:cubicBezTo>
                  <a:cubicBezTo>
                    <a:pt x="72" y="7073"/>
                    <a:pt x="0" y="6657"/>
                    <a:pt x="179" y="61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791232" y="3901883"/>
              <a:ext cx="615662" cy="243744"/>
            </a:xfrm>
            <a:custGeom>
              <a:avLst/>
              <a:gdLst/>
              <a:ahLst/>
              <a:cxnLst/>
              <a:rect l="l" t="t" r="r" b="b"/>
              <a:pathLst>
                <a:path w="17777" h="7038" extrusionOk="0">
                  <a:moveTo>
                    <a:pt x="0" y="5668"/>
                  </a:moveTo>
                  <a:cubicBezTo>
                    <a:pt x="298" y="5370"/>
                    <a:pt x="298" y="5370"/>
                    <a:pt x="334" y="5001"/>
                  </a:cubicBezTo>
                  <a:cubicBezTo>
                    <a:pt x="1119" y="4477"/>
                    <a:pt x="1953" y="3953"/>
                    <a:pt x="2763" y="3406"/>
                  </a:cubicBezTo>
                  <a:cubicBezTo>
                    <a:pt x="3394" y="2977"/>
                    <a:pt x="4084" y="2632"/>
                    <a:pt x="4751" y="2275"/>
                  </a:cubicBezTo>
                  <a:cubicBezTo>
                    <a:pt x="5406" y="1929"/>
                    <a:pt x="6108" y="1644"/>
                    <a:pt x="6834" y="1441"/>
                  </a:cubicBezTo>
                  <a:cubicBezTo>
                    <a:pt x="7085" y="1370"/>
                    <a:pt x="7358" y="1274"/>
                    <a:pt x="7608" y="1179"/>
                  </a:cubicBezTo>
                  <a:cubicBezTo>
                    <a:pt x="7739" y="1143"/>
                    <a:pt x="7882" y="1084"/>
                    <a:pt x="8025" y="1048"/>
                  </a:cubicBezTo>
                  <a:cubicBezTo>
                    <a:pt x="8918" y="846"/>
                    <a:pt x="9811" y="643"/>
                    <a:pt x="10704" y="453"/>
                  </a:cubicBezTo>
                  <a:cubicBezTo>
                    <a:pt x="10883" y="417"/>
                    <a:pt x="11073" y="417"/>
                    <a:pt x="11252" y="393"/>
                  </a:cubicBezTo>
                  <a:cubicBezTo>
                    <a:pt x="11752" y="370"/>
                    <a:pt x="12240" y="262"/>
                    <a:pt x="12728" y="191"/>
                  </a:cubicBezTo>
                  <a:cubicBezTo>
                    <a:pt x="13300" y="96"/>
                    <a:pt x="13895" y="96"/>
                    <a:pt x="14466" y="60"/>
                  </a:cubicBezTo>
                  <a:cubicBezTo>
                    <a:pt x="15002" y="12"/>
                    <a:pt x="15538" y="0"/>
                    <a:pt x="16074" y="131"/>
                  </a:cubicBezTo>
                  <a:cubicBezTo>
                    <a:pt x="16312" y="191"/>
                    <a:pt x="16574" y="179"/>
                    <a:pt x="16824" y="179"/>
                  </a:cubicBezTo>
                  <a:cubicBezTo>
                    <a:pt x="17205" y="179"/>
                    <a:pt x="17502" y="322"/>
                    <a:pt x="17669" y="679"/>
                  </a:cubicBezTo>
                  <a:cubicBezTo>
                    <a:pt x="17705" y="739"/>
                    <a:pt x="17729" y="786"/>
                    <a:pt x="17776" y="870"/>
                  </a:cubicBezTo>
                  <a:cubicBezTo>
                    <a:pt x="17610" y="1322"/>
                    <a:pt x="17312" y="1691"/>
                    <a:pt x="16943" y="1989"/>
                  </a:cubicBezTo>
                  <a:cubicBezTo>
                    <a:pt x="16455" y="2370"/>
                    <a:pt x="15943" y="2727"/>
                    <a:pt x="15443" y="3108"/>
                  </a:cubicBezTo>
                  <a:cubicBezTo>
                    <a:pt x="14907" y="3513"/>
                    <a:pt x="14288" y="3775"/>
                    <a:pt x="13716" y="4084"/>
                  </a:cubicBezTo>
                  <a:cubicBezTo>
                    <a:pt x="13264" y="4346"/>
                    <a:pt x="12788" y="4549"/>
                    <a:pt x="12311" y="4751"/>
                  </a:cubicBezTo>
                  <a:cubicBezTo>
                    <a:pt x="11704" y="5013"/>
                    <a:pt x="11073" y="5251"/>
                    <a:pt x="10454" y="5465"/>
                  </a:cubicBezTo>
                  <a:cubicBezTo>
                    <a:pt x="9930" y="5668"/>
                    <a:pt x="9394" y="5823"/>
                    <a:pt x="8859" y="6025"/>
                  </a:cubicBezTo>
                  <a:cubicBezTo>
                    <a:pt x="8811" y="6037"/>
                    <a:pt x="8787" y="6061"/>
                    <a:pt x="8739" y="6061"/>
                  </a:cubicBezTo>
                  <a:cubicBezTo>
                    <a:pt x="8073" y="6108"/>
                    <a:pt x="7477" y="6454"/>
                    <a:pt x="6811" y="6525"/>
                  </a:cubicBezTo>
                  <a:cubicBezTo>
                    <a:pt x="6311" y="6585"/>
                    <a:pt x="5822" y="6716"/>
                    <a:pt x="5334" y="6799"/>
                  </a:cubicBezTo>
                  <a:cubicBezTo>
                    <a:pt x="4846" y="6870"/>
                    <a:pt x="4346" y="6930"/>
                    <a:pt x="3846" y="6978"/>
                  </a:cubicBezTo>
                  <a:cubicBezTo>
                    <a:pt x="3263" y="7037"/>
                    <a:pt x="2679" y="6989"/>
                    <a:pt x="2108" y="6954"/>
                  </a:cubicBezTo>
                  <a:cubicBezTo>
                    <a:pt x="1370" y="6918"/>
                    <a:pt x="738" y="6632"/>
                    <a:pt x="215" y="6144"/>
                  </a:cubicBezTo>
                  <a:cubicBezTo>
                    <a:pt x="119" y="6013"/>
                    <a:pt x="84" y="5835"/>
                    <a:pt x="0" y="56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442379" y="3878368"/>
              <a:ext cx="1512505" cy="949658"/>
            </a:xfrm>
            <a:custGeom>
              <a:avLst/>
              <a:gdLst/>
              <a:ahLst/>
              <a:cxnLst/>
              <a:rect l="l" t="t" r="r" b="b"/>
              <a:pathLst>
                <a:path w="43673" h="27421" extrusionOk="0">
                  <a:moveTo>
                    <a:pt x="32040" y="9847"/>
                  </a:moveTo>
                  <a:cubicBezTo>
                    <a:pt x="32933" y="9371"/>
                    <a:pt x="33862" y="9228"/>
                    <a:pt x="34803" y="9109"/>
                  </a:cubicBezTo>
                  <a:cubicBezTo>
                    <a:pt x="35076" y="9085"/>
                    <a:pt x="35374" y="9026"/>
                    <a:pt x="35660" y="8978"/>
                  </a:cubicBezTo>
                  <a:lnTo>
                    <a:pt x="36469" y="8895"/>
                  </a:lnTo>
                  <a:cubicBezTo>
                    <a:pt x="36565" y="8871"/>
                    <a:pt x="36672" y="8907"/>
                    <a:pt x="36779" y="8871"/>
                  </a:cubicBezTo>
                  <a:cubicBezTo>
                    <a:pt x="37446" y="8680"/>
                    <a:pt x="38136" y="8740"/>
                    <a:pt x="38815" y="8800"/>
                  </a:cubicBezTo>
                  <a:cubicBezTo>
                    <a:pt x="38970" y="8811"/>
                    <a:pt x="39101" y="8835"/>
                    <a:pt x="39244" y="8835"/>
                  </a:cubicBezTo>
                  <a:cubicBezTo>
                    <a:pt x="40065" y="8776"/>
                    <a:pt x="40851" y="8895"/>
                    <a:pt x="41625" y="9169"/>
                  </a:cubicBezTo>
                  <a:cubicBezTo>
                    <a:pt x="41672" y="9192"/>
                    <a:pt x="41708" y="9216"/>
                    <a:pt x="41744" y="9216"/>
                  </a:cubicBezTo>
                  <a:cubicBezTo>
                    <a:pt x="42220" y="9216"/>
                    <a:pt x="42518" y="9550"/>
                    <a:pt x="42875" y="9800"/>
                  </a:cubicBezTo>
                  <a:cubicBezTo>
                    <a:pt x="43292" y="10097"/>
                    <a:pt x="43411" y="10526"/>
                    <a:pt x="43577" y="10943"/>
                  </a:cubicBezTo>
                  <a:cubicBezTo>
                    <a:pt x="43673" y="11181"/>
                    <a:pt x="43649" y="11478"/>
                    <a:pt x="43649" y="11752"/>
                  </a:cubicBezTo>
                  <a:cubicBezTo>
                    <a:pt x="43637" y="12109"/>
                    <a:pt x="43589" y="12443"/>
                    <a:pt x="43542" y="12800"/>
                  </a:cubicBezTo>
                  <a:cubicBezTo>
                    <a:pt x="43530" y="12907"/>
                    <a:pt x="43530" y="13026"/>
                    <a:pt x="43470" y="13098"/>
                  </a:cubicBezTo>
                  <a:cubicBezTo>
                    <a:pt x="43161" y="13550"/>
                    <a:pt x="43089" y="14110"/>
                    <a:pt x="42815" y="14574"/>
                  </a:cubicBezTo>
                  <a:cubicBezTo>
                    <a:pt x="42554" y="15026"/>
                    <a:pt x="42268" y="15455"/>
                    <a:pt x="41982" y="15896"/>
                  </a:cubicBezTo>
                  <a:cubicBezTo>
                    <a:pt x="41911" y="16015"/>
                    <a:pt x="41803" y="16122"/>
                    <a:pt x="41720" y="16241"/>
                  </a:cubicBezTo>
                  <a:cubicBezTo>
                    <a:pt x="40899" y="17301"/>
                    <a:pt x="39934" y="18217"/>
                    <a:pt x="38994" y="19158"/>
                  </a:cubicBezTo>
                  <a:cubicBezTo>
                    <a:pt x="38339" y="19801"/>
                    <a:pt x="37636" y="20396"/>
                    <a:pt x="36910" y="20944"/>
                  </a:cubicBezTo>
                  <a:cubicBezTo>
                    <a:pt x="36422" y="21313"/>
                    <a:pt x="35886" y="21658"/>
                    <a:pt x="35362" y="21992"/>
                  </a:cubicBezTo>
                  <a:cubicBezTo>
                    <a:pt x="35065" y="22182"/>
                    <a:pt x="34719" y="22301"/>
                    <a:pt x="34410" y="22468"/>
                  </a:cubicBezTo>
                  <a:cubicBezTo>
                    <a:pt x="34029" y="22670"/>
                    <a:pt x="33636" y="22885"/>
                    <a:pt x="33267" y="23099"/>
                  </a:cubicBezTo>
                  <a:cubicBezTo>
                    <a:pt x="32695" y="23444"/>
                    <a:pt x="32100" y="23718"/>
                    <a:pt x="31516" y="24039"/>
                  </a:cubicBezTo>
                  <a:cubicBezTo>
                    <a:pt x="31112" y="24266"/>
                    <a:pt x="30671" y="24444"/>
                    <a:pt x="30278" y="24706"/>
                  </a:cubicBezTo>
                  <a:cubicBezTo>
                    <a:pt x="29945" y="24944"/>
                    <a:pt x="29540" y="25075"/>
                    <a:pt x="29159" y="25242"/>
                  </a:cubicBezTo>
                  <a:cubicBezTo>
                    <a:pt x="29004" y="25325"/>
                    <a:pt x="28826" y="25349"/>
                    <a:pt x="28695" y="25432"/>
                  </a:cubicBezTo>
                  <a:cubicBezTo>
                    <a:pt x="28147" y="25825"/>
                    <a:pt x="27516" y="26052"/>
                    <a:pt x="26897" y="26254"/>
                  </a:cubicBezTo>
                  <a:cubicBezTo>
                    <a:pt x="26790" y="26290"/>
                    <a:pt x="26718" y="26349"/>
                    <a:pt x="26611" y="26385"/>
                  </a:cubicBezTo>
                  <a:cubicBezTo>
                    <a:pt x="26456" y="26468"/>
                    <a:pt x="26313" y="26552"/>
                    <a:pt x="26159" y="26599"/>
                  </a:cubicBezTo>
                  <a:cubicBezTo>
                    <a:pt x="25528" y="26778"/>
                    <a:pt x="24885" y="26921"/>
                    <a:pt x="24242" y="27087"/>
                  </a:cubicBezTo>
                  <a:cubicBezTo>
                    <a:pt x="24123" y="27123"/>
                    <a:pt x="23992" y="27123"/>
                    <a:pt x="23873" y="27135"/>
                  </a:cubicBezTo>
                  <a:cubicBezTo>
                    <a:pt x="23754" y="27147"/>
                    <a:pt x="23611" y="27099"/>
                    <a:pt x="23504" y="27147"/>
                  </a:cubicBezTo>
                  <a:cubicBezTo>
                    <a:pt x="22980" y="27337"/>
                    <a:pt x="22432" y="27218"/>
                    <a:pt x="21896" y="27302"/>
                  </a:cubicBezTo>
                  <a:cubicBezTo>
                    <a:pt x="21087" y="27421"/>
                    <a:pt x="20289" y="27207"/>
                    <a:pt x="19479" y="27337"/>
                  </a:cubicBezTo>
                  <a:cubicBezTo>
                    <a:pt x="18717" y="27218"/>
                    <a:pt x="17955" y="27337"/>
                    <a:pt x="17193" y="27242"/>
                  </a:cubicBezTo>
                  <a:cubicBezTo>
                    <a:pt x="17086" y="27218"/>
                    <a:pt x="16979" y="27218"/>
                    <a:pt x="16896" y="27183"/>
                  </a:cubicBezTo>
                  <a:cubicBezTo>
                    <a:pt x="16657" y="27076"/>
                    <a:pt x="16431" y="27016"/>
                    <a:pt x="16169" y="27064"/>
                  </a:cubicBezTo>
                  <a:cubicBezTo>
                    <a:pt x="16110" y="27076"/>
                    <a:pt x="16050" y="27040"/>
                    <a:pt x="15991" y="27028"/>
                  </a:cubicBezTo>
                  <a:cubicBezTo>
                    <a:pt x="15407" y="26861"/>
                    <a:pt x="14836" y="26683"/>
                    <a:pt x="14252" y="26528"/>
                  </a:cubicBezTo>
                  <a:cubicBezTo>
                    <a:pt x="14062" y="26468"/>
                    <a:pt x="13859" y="26409"/>
                    <a:pt x="13657" y="26361"/>
                  </a:cubicBezTo>
                  <a:cubicBezTo>
                    <a:pt x="13443" y="26302"/>
                    <a:pt x="13217" y="26290"/>
                    <a:pt x="13026" y="26135"/>
                  </a:cubicBezTo>
                  <a:cubicBezTo>
                    <a:pt x="12990" y="26111"/>
                    <a:pt x="12955" y="26087"/>
                    <a:pt x="12907" y="26075"/>
                  </a:cubicBezTo>
                  <a:cubicBezTo>
                    <a:pt x="12335" y="25944"/>
                    <a:pt x="11776" y="25766"/>
                    <a:pt x="11204" y="25671"/>
                  </a:cubicBezTo>
                  <a:cubicBezTo>
                    <a:pt x="10811" y="25611"/>
                    <a:pt x="10430" y="25516"/>
                    <a:pt x="10061" y="25397"/>
                  </a:cubicBezTo>
                  <a:cubicBezTo>
                    <a:pt x="9871" y="25337"/>
                    <a:pt x="9657" y="25290"/>
                    <a:pt x="9454" y="25254"/>
                  </a:cubicBezTo>
                  <a:cubicBezTo>
                    <a:pt x="8942" y="25182"/>
                    <a:pt x="8406" y="25218"/>
                    <a:pt x="7930" y="24980"/>
                  </a:cubicBezTo>
                  <a:cubicBezTo>
                    <a:pt x="7859" y="24944"/>
                    <a:pt x="7763" y="24932"/>
                    <a:pt x="7692" y="24932"/>
                  </a:cubicBezTo>
                  <a:cubicBezTo>
                    <a:pt x="7061" y="24873"/>
                    <a:pt x="6418" y="24801"/>
                    <a:pt x="5799" y="24575"/>
                  </a:cubicBezTo>
                  <a:cubicBezTo>
                    <a:pt x="4668" y="24480"/>
                    <a:pt x="3739" y="23873"/>
                    <a:pt x="2691" y="23528"/>
                  </a:cubicBezTo>
                  <a:cubicBezTo>
                    <a:pt x="2429" y="23444"/>
                    <a:pt x="2191" y="23254"/>
                    <a:pt x="1953" y="23087"/>
                  </a:cubicBezTo>
                  <a:cubicBezTo>
                    <a:pt x="1513" y="22777"/>
                    <a:pt x="1036" y="22504"/>
                    <a:pt x="620" y="22146"/>
                  </a:cubicBezTo>
                  <a:cubicBezTo>
                    <a:pt x="286" y="21861"/>
                    <a:pt x="72" y="21539"/>
                    <a:pt x="1" y="21230"/>
                  </a:cubicBezTo>
                  <a:cubicBezTo>
                    <a:pt x="84" y="20551"/>
                    <a:pt x="524" y="20194"/>
                    <a:pt x="882" y="19801"/>
                  </a:cubicBezTo>
                  <a:cubicBezTo>
                    <a:pt x="953" y="19718"/>
                    <a:pt x="1025" y="19646"/>
                    <a:pt x="1120" y="19587"/>
                  </a:cubicBezTo>
                  <a:cubicBezTo>
                    <a:pt x="1965" y="19063"/>
                    <a:pt x="2763" y="18467"/>
                    <a:pt x="3656" y="18027"/>
                  </a:cubicBezTo>
                  <a:cubicBezTo>
                    <a:pt x="3894" y="17908"/>
                    <a:pt x="4168" y="17836"/>
                    <a:pt x="4406" y="17729"/>
                  </a:cubicBezTo>
                  <a:cubicBezTo>
                    <a:pt x="4942" y="17491"/>
                    <a:pt x="5466" y="17253"/>
                    <a:pt x="6001" y="17015"/>
                  </a:cubicBezTo>
                  <a:cubicBezTo>
                    <a:pt x="6085" y="16967"/>
                    <a:pt x="6192" y="16920"/>
                    <a:pt x="6275" y="16908"/>
                  </a:cubicBezTo>
                  <a:cubicBezTo>
                    <a:pt x="6787" y="16824"/>
                    <a:pt x="7275" y="16658"/>
                    <a:pt x="7752" y="16431"/>
                  </a:cubicBezTo>
                  <a:cubicBezTo>
                    <a:pt x="7942" y="16348"/>
                    <a:pt x="8144" y="16265"/>
                    <a:pt x="8347" y="16289"/>
                  </a:cubicBezTo>
                  <a:cubicBezTo>
                    <a:pt x="8406" y="16289"/>
                    <a:pt x="8478" y="16289"/>
                    <a:pt x="8525" y="16265"/>
                  </a:cubicBezTo>
                  <a:cubicBezTo>
                    <a:pt x="9037" y="16050"/>
                    <a:pt x="9573" y="15967"/>
                    <a:pt x="10085" y="15872"/>
                  </a:cubicBezTo>
                  <a:cubicBezTo>
                    <a:pt x="10180" y="15848"/>
                    <a:pt x="10276" y="15777"/>
                    <a:pt x="10359" y="15729"/>
                  </a:cubicBezTo>
                  <a:cubicBezTo>
                    <a:pt x="10240" y="14657"/>
                    <a:pt x="10133" y="13610"/>
                    <a:pt x="10014" y="12550"/>
                  </a:cubicBezTo>
                  <a:cubicBezTo>
                    <a:pt x="9990" y="12276"/>
                    <a:pt x="9907" y="12026"/>
                    <a:pt x="9871" y="11764"/>
                  </a:cubicBezTo>
                  <a:cubicBezTo>
                    <a:pt x="9740" y="10895"/>
                    <a:pt x="9573" y="10038"/>
                    <a:pt x="9549" y="9157"/>
                  </a:cubicBezTo>
                  <a:cubicBezTo>
                    <a:pt x="9549" y="9002"/>
                    <a:pt x="9538" y="8871"/>
                    <a:pt x="9549" y="8728"/>
                  </a:cubicBezTo>
                  <a:cubicBezTo>
                    <a:pt x="9573" y="8085"/>
                    <a:pt x="9597" y="7442"/>
                    <a:pt x="9597" y="6787"/>
                  </a:cubicBezTo>
                  <a:cubicBezTo>
                    <a:pt x="9597" y="6561"/>
                    <a:pt x="9764" y="6371"/>
                    <a:pt x="9752" y="6192"/>
                  </a:cubicBezTo>
                  <a:cubicBezTo>
                    <a:pt x="9704" y="5775"/>
                    <a:pt x="9942" y="5549"/>
                    <a:pt x="10204" y="5299"/>
                  </a:cubicBezTo>
                  <a:cubicBezTo>
                    <a:pt x="10740" y="4775"/>
                    <a:pt x="11359" y="4335"/>
                    <a:pt x="11978" y="3930"/>
                  </a:cubicBezTo>
                  <a:cubicBezTo>
                    <a:pt x="12490" y="3608"/>
                    <a:pt x="13002" y="3287"/>
                    <a:pt x="13526" y="2989"/>
                  </a:cubicBezTo>
                  <a:cubicBezTo>
                    <a:pt x="13836" y="2811"/>
                    <a:pt x="14157" y="2680"/>
                    <a:pt x="14479" y="2537"/>
                  </a:cubicBezTo>
                  <a:cubicBezTo>
                    <a:pt x="15288" y="2144"/>
                    <a:pt x="16098" y="1787"/>
                    <a:pt x="16955" y="1501"/>
                  </a:cubicBezTo>
                  <a:cubicBezTo>
                    <a:pt x="17741" y="1251"/>
                    <a:pt x="18562" y="1084"/>
                    <a:pt x="19360" y="870"/>
                  </a:cubicBezTo>
                  <a:cubicBezTo>
                    <a:pt x="20110" y="644"/>
                    <a:pt x="20896" y="691"/>
                    <a:pt x="21622" y="465"/>
                  </a:cubicBezTo>
                  <a:cubicBezTo>
                    <a:pt x="22396" y="227"/>
                    <a:pt x="23182" y="239"/>
                    <a:pt x="23980" y="215"/>
                  </a:cubicBezTo>
                  <a:cubicBezTo>
                    <a:pt x="24492" y="191"/>
                    <a:pt x="25004" y="108"/>
                    <a:pt x="25528" y="215"/>
                  </a:cubicBezTo>
                  <a:cubicBezTo>
                    <a:pt x="25623" y="227"/>
                    <a:pt x="25730" y="215"/>
                    <a:pt x="25837" y="179"/>
                  </a:cubicBezTo>
                  <a:cubicBezTo>
                    <a:pt x="26278" y="48"/>
                    <a:pt x="26730" y="48"/>
                    <a:pt x="27194" y="13"/>
                  </a:cubicBezTo>
                  <a:cubicBezTo>
                    <a:pt x="27528" y="1"/>
                    <a:pt x="27802" y="132"/>
                    <a:pt x="28064" y="275"/>
                  </a:cubicBezTo>
                  <a:cubicBezTo>
                    <a:pt x="28171" y="310"/>
                    <a:pt x="28230" y="453"/>
                    <a:pt x="28290" y="548"/>
                  </a:cubicBezTo>
                  <a:cubicBezTo>
                    <a:pt x="28468" y="929"/>
                    <a:pt x="28647" y="1299"/>
                    <a:pt x="28802" y="1680"/>
                  </a:cubicBezTo>
                  <a:cubicBezTo>
                    <a:pt x="29040" y="2275"/>
                    <a:pt x="29254" y="2894"/>
                    <a:pt x="29480" y="3489"/>
                  </a:cubicBezTo>
                  <a:cubicBezTo>
                    <a:pt x="29540" y="3668"/>
                    <a:pt x="29588" y="3847"/>
                    <a:pt x="29659" y="4025"/>
                  </a:cubicBezTo>
                  <a:cubicBezTo>
                    <a:pt x="29992" y="4751"/>
                    <a:pt x="30135" y="5525"/>
                    <a:pt x="30385" y="6263"/>
                  </a:cubicBezTo>
                  <a:cubicBezTo>
                    <a:pt x="30433" y="6406"/>
                    <a:pt x="30481" y="6537"/>
                    <a:pt x="30576" y="6656"/>
                  </a:cubicBezTo>
                  <a:cubicBezTo>
                    <a:pt x="30826" y="7014"/>
                    <a:pt x="31028" y="7383"/>
                    <a:pt x="31195" y="7799"/>
                  </a:cubicBezTo>
                  <a:cubicBezTo>
                    <a:pt x="31421" y="8478"/>
                    <a:pt x="31731" y="9133"/>
                    <a:pt x="32040" y="9847"/>
                  </a:cubicBezTo>
                  <a:close/>
                  <a:moveTo>
                    <a:pt x="751" y="21170"/>
                  </a:moveTo>
                  <a:cubicBezTo>
                    <a:pt x="858" y="21396"/>
                    <a:pt x="1048" y="21575"/>
                    <a:pt x="1239" y="21706"/>
                  </a:cubicBezTo>
                  <a:cubicBezTo>
                    <a:pt x="1537" y="21932"/>
                    <a:pt x="1846" y="22134"/>
                    <a:pt x="2156" y="22325"/>
                  </a:cubicBezTo>
                  <a:cubicBezTo>
                    <a:pt x="2680" y="22623"/>
                    <a:pt x="3215" y="22908"/>
                    <a:pt x="3751" y="23182"/>
                  </a:cubicBezTo>
                  <a:cubicBezTo>
                    <a:pt x="3977" y="23301"/>
                    <a:pt x="4204" y="23420"/>
                    <a:pt x="4442" y="23480"/>
                  </a:cubicBezTo>
                  <a:cubicBezTo>
                    <a:pt x="4989" y="23623"/>
                    <a:pt x="5549" y="23778"/>
                    <a:pt x="6120" y="23861"/>
                  </a:cubicBezTo>
                  <a:cubicBezTo>
                    <a:pt x="6656" y="23956"/>
                    <a:pt x="7156" y="24099"/>
                    <a:pt x="7692" y="24206"/>
                  </a:cubicBezTo>
                  <a:cubicBezTo>
                    <a:pt x="8097" y="24278"/>
                    <a:pt x="8514" y="24337"/>
                    <a:pt x="8918" y="24385"/>
                  </a:cubicBezTo>
                  <a:cubicBezTo>
                    <a:pt x="9085" y="24397"/>
                    <a:pt x="9240" y="24432"/>
                    <a:pt x="9407" y="24456"/>
                  </a:cubicBezTo>
                  <a:cubicBezTo>
                    <a:pt x="10419" y="24611"/>
                    <a:pt x="11371" y="24968"/>
                    <a:pt x="12371" y="25171"/>
                  </a:cubicBezTo>
                  <a:cubicBezTo>
                    <a:pt x="13097" y="25325"/>
                    <a:pt x="13812" y="25540"/>
                    <a:pt x="14514" y="25825"/>
                  </a:cubicBezTo>
                  <a:cubicBezTo>
                    <a:pt x="14991" y="26016"/>
                    <a:pt x="15491" y="26159"/>
                    <a:pt x="16003" y="26254"/>
                  </a:cubicBezTo>
                  <a:cubicBezTo>
                    <a:pt x="16717" y="26409"/>
                    <a:pt x="17431" y="26492"/>
                    <a:pt x="18158" y="26516"/>
                  </a:cubicBezTo>
                  <a:cubicBezTo>
                    <a:pt x="18348" y="26516"/>
                    <a:pt x="18527" y="26552"/>
                    <a:pt x="18705" y="26575"/>
                  </a:cubicBezTo>
                  <a:cubicBezTo>
                    <a:pt x="18848" y="26587"/>
                    <a:pt x="18991" y="26587"/>
                    <a:pt x="19146" y="26575"/>
                  </a:cubicBezTo>
                  <a:cubicBezTo>
                    <a:pt x="19229" y="26575"/>
                    <a:pt x="19301" y="26528"/>
                    <a:pt x="19384" y="26528"/>
                  </a:cubicBezTo>
                  <a:lnTo>
                    <a:pt x="21801" y="26528"/>
                  </a:lnTo>
                  <a:lnTo>
                    <a:pt x="22182" y="26528"/>
                  </a:lnTo>
                  <a:cubicBezTo>
                    <a:pt x="23027" y="26492"/>
                    <a:pt x="23861" y="26254"/>
                    <a:pt x="24694" y="26183"/>
                  </a:cubicBezTo>
                  <a:cubicBezTo>
                    <a:pt x="24873" y="26171"/>
                    <a:pt x="25063" y="26111"/>
                    <a:pt x="25230" y="26040"/>
                  </a:cubicBezTo>
                  <a:cubicBezTo>
                    <a:pt x="25956" y="25754"/>
                    <a:pt x="26730" y="25587"/>
                    <a:pt x="27433" y="25206"/>
                  </a:cubicBezTo>
                  <a:cubicBezTo>
                    <a:pt x="27504" y="25159"/>
                    <a:pt x="27599" y="25159"/>
                    <a:pt x="27671" y="25123"/>
                  </a:cubicBezTo>
                  <a:cubicBezTo>
                    <a:pt x="27814" y="25063"/>
                    <a:pt x="27968" y="24992"/>
                    <a:pt x="28111" y="24921"/>
                  </a:cubicBezTo>
                  <a:cubicBezTo>
                    <a:pt x="28266" y="24849"/>
                    <a:pt x="28397" y="24742"/>
                    <a:pt x="28540" y="24682"/>
                  </a:cubicBezTo>
                  <a:cubicBezTo>
                    <a:pt x="28992" y="24492"/>
                    <a:pt x="29492" y="24385"/>
                    <a:pt x="29873" y="24016"/>
                  </a:cubicBezTo>
                  <a:cubicBezTo>
                    <a:pt x="29885" y="23992"/>
                    <a:pt x="29897" y="23992"/>
                    <a:pt x="29933" y="23980"/>
                  </a:cubicBezTo>
                  <a:cubicBezTo>
                    <a:pt x="30362" y="23873"/>
                    <a:pt x="30707" y="23575"/>
                    <a:pt x="31100" y="23432"/>
                  </a:cubicBezTo>
                  <a:cubicBezTo>
                    <a:pt x="31505" y="23277"/>
                    <a:pt x="31850" y="22980"/>
                    <a:pt x="32219" y="22742"/>
                  </a:cubicBezTo>
                  <a:cubicBezTo>
                    <a:pt x="32314" y="22682"/>
                    <a:pt x="32398" y="22623"/>
                    <a:pt x="32493" y="22587"/>
                  </a:cubicBezTo>
                  <a:cubicBezTo>
                    <a:pt x="33148" y="22254"/>
                    <a:pt x="33814" y="21992"/>
                    <a:pt x="34410" y="21575"/>
                  </a:cubicBezTo>
                  <a:cubicBezTo>
                    <a:pt x="34457" y="21539"/>
                    <a:pt x="34529" y="21527"/>
                    <a:pt x="34588" y="21515"/>
                  </a:cubicBezTo>
                  <a:cubicBezTo>
                    <a:pt x="34910" y="21432"/>
                    <a:pt x="35207" y="21289"/>
                    <a:pt x="35469" y="21051"/>
                  </a:cubicBezTo>
                  <a:cubicBezTo>
                    <a:pt x="35660" y="20872"/>
                    <a:pt x="35898" y="20741"/>
                    <a:pt x="36124" y="20575"/>
                  </a:cubicBezTo>
                  <a:cubicBezTo>
                    <a:pt x="36815" y="20051"/>
                    <a:pt x="37553" y="19563"/>
                    <a:pt x="38160" y="18932"/>
                  </a:cubicBezTo>
                  <a:cubicBezTo>
                    <a:pt x="38446" y="18658"/>
                    <a:pt x="38708" y="18372"/>
                    <a:pt x="39005" y="18122"/>
                  </a:cubicBezTo>
                  <a:cubicBezTo>
                    <a:pt x="39660" y="17539"/>
                    <a:pt x="40232" y="16884"/>
                    <a:pt x="40720" y="16146"/>
                  </a:cubicBezTo>
                  <a:cubicBezTo>
                    <a:pt x="40803" y="16015"/>
                    <a:pt x="40910" y="15884"/>
                    <a:pt x="41030" y="15765"/>
                  </a:cubicBezTo>
                  <a:cubicBezTo>
                    <a:pt x="41589" y="15229"/>
                    <a:pt x="41815" y="14503"/>
                    <a:pt x="42220" y="13872"/>
                  </a:cubicBezTo>
                  <a:cubicBezTo>
                    <a:pt x="42232" y="13848"/>
                    <a:pt x="42256" y="13800"/>
                    <a:pt x="42268" y="13752"/>
                  </a:cubicBezTo>
                  <a:cubicBezTo>
                    <a:pt x="42470" y="13157"/>
                    <a:pt x="42685" y="12574"/>
                    <a:pt x="42875" y="11978"/>
                  </a:cubicBezTo>
                  <a:cubicBezTo>
                    <a:pt x="42923" y="11847"/>
                    <a:pt x="42946" y="11705"/>
                    <a:pt x="42935" y="11550"/>
                  </a:cubicBezTo>
                  <a:cubicBezTo>
                    <a:pt x="42875" y="10978"/>
                    <a:pt x="42649" y="10454"/>
                    <a:pt x="42149" y="10121"/>
                  </a:cubicBezTo>
                  <a:cubicBezTo>
                    <a:pt x="41792" y="9895"/>
                    <a:pt x="41375" y="9704"/>
                    <a:pt x="40946" y="9621"/>
                  </a:cubicBezTo>
                  <a:cubicBezTo>
                    <a:pt x="40387" y="9502"/>
                    <a:pt x="39827" y="9490"/>
                    <a:pt x="39279" y="9466"/>
                  </a:cubicBezTo>
                  <a:cubicBezTo>
                    <a:pt x="38541" y="9454"/>
                    <a:pt x="37815" y="9454"/>
                    <a:pt x="37089" y="9502"/>
                  </a:cubicBezTo>
                  <a:cubicBezTo>
                    <a:pt x="36386" y="9550"/>
                    <a:pt x="35672" y="9621"/>
                    <a:pt x="34969" y="9692"/>
                  </a:cubicBezTo>
                  <a:cubicBezTo>
                    <a:pt x="34648" y="9728"/>
                    <a:pt x="34314" y="9788"/>
                    <a:pt x="33993" y="9847"/>
                  </a:cubicBezTo>
                  <a:cubicBezTo>
                    <a:pt x="33660" y="9895"/>
                    <a:pt x="33338" y="9954"/>
                    <a:pt x="33005" y="10038"/>
                  </a:cubicBezTo>
                  <a:cubicBezTo>
                    <a:pt x="32755" y="10097"/>
                    <a:pt x="32505" y="10193"/>
                    <a:pt x="32219" y="10300"/>
                  </a:cubicBezTo>
                  <a:cubicBezTo>
                    <a:pt x="32195" y="10490"/>
                    <a:pt x="32171" y="10704"/>
                    <a:pt x="32290" y="10895"/>
                  </a:cubicBezTo>
                  <a:cubicBezTo>
                    <a:pt x="32457" y="11169"/>
                    <a:pt x="32374" y="11526"/>
                    <a:pt x="32648" y="11728"/>
                  </a:cubicBezTo>
                  <a:cubicBezTo>
                    <a:pt x="32707" y="11776"/>
                    <a:pt x="32707" y="11943"/>
                    <a:pt x="32695" y="12026"/>
                  </a:cubicBezTo>
                  <a:cubicBezTo>
                    <a:pt x="32636" y="12217"/>
                    <a:pt x="32588" y="12443"/>
                    <a:pt x="32457" y="12598"/>
                  </a:cubicBezTo>
                  <a:cubicBezTo>
                    <a:pt x="31993" y="13169"/>
                    <a:pt x="31445" y="13693"/>
                    <a:pt x="30802" y="14086"/>
                  </a:cubicBezTo>
                  <a:cubicBezTo>
                    <a:pt x="29992" y="14586"/>
                    <a:pt x="29171" y="15074"/>
                    <a:pt x="28349" y="15574"/>
                  </a:cubicBezTo>
                  <a:cubicBezTo>
                    <a:pt x="28087" y="15729"/>
                    <a:pt x="27802" y="15848"/>
                    <a:pt x="27516" y="15991"/>
                  </a:cubicBezTo>
                  <a:cubicBezTo>
                    <a:pt x="27040" y="16205"/>
                    <a:pt x="26552" y="16372"/>
                    <a:pt x="26123" y="16658"/>
                  </a:cubicBezTo>
                  <a:cubicBezTo>
                    <a:pt x="25766" y="16884"/>
                    <a:pt x="25373" y="17015"/>
                    <a:pt x="25016" y="17205"/>
                  </a:cubicBezTo>
                  <a:cubicBezTo>
                    <a:pt x="24337" y="17562"/>
                    <a:pt x="23527" y="17598"/>
                    <a:pt x="22813" y="17872"/>
                  </a:cubicBezTo>
                  <a:cubicBezTo>
                    <a:pt x="22099" y="17908"/>
                    <a:pt x="21444" y="18229"/>
                    <a:pt x="20765" y="18384"/>
                  </a:cubicBezTo>
                  <a:cubicBezTo>
                    <a:pt x="20146" y="18515"/>
                    <a:pt x="19574" y="18741"/>
                    <a:pt x="18932" y="18741"/>
                  </a:cubicBezTo>
                  <a:cubicBezTo>
                    <a:pt x="18515" y="18741"/>
                    <a:pt x="18098" y="18741"/>
                    <a:pt x="17693" y="18801"/>
                  </a:cubicBezTo>
                  <a:cubicBezTo>
                    <a:pt x="17015" y="18908"/>
                    <a:pt x="16324" y="18884"/>
                    <a:pt x="15645" y="18884"/>
                  </a:cubicBezTo>
                  <a:cubicBezTo>
                    <a:pt x="15431" y="18884"/>
                    <a:pt x="15229" y="18765"/>
                    <a:pt x="15026" y="18813"/>
                  </a:cubicBezTo>
                  <a:cubicBezTo>
                    <a:pt x="14514" y="18932"/>
                    <a:pt x="14050" y="18741"/>
                    <a:pt x="13562" y="18634"/>
                  </a:cubicBezTo>
                  <a:cubicBezTo>
                    <a:pt x="12943" y="18515"/>
                    <a:pt x="12347" y="18324"/>
                    <a:pt x="11728" y="18265"/>
                  </a:cubicBezTo>
                  <a:cubicBezTo>
                    <a:pt x="11490" y="18229"/>
                    <a:pt x="11300" y="18134"/>
                    <a:pt x="11133" y="17955"/>
                  </a:cubicBezTo>
                  <a:cubicBezTo>
                    <a:pt x="10883" y="17670"/>
                    <a:pt x="10716" y="17324"/>
                    <a:pt x="10633" y="16955"/>
                  </a:cubicBezTo>
                  <a:cubicBezTo>
                    <a:pt x="10550" y="16681"/>
                    <a:pt x="10478" y="16408"/>
                    <a:pt x="10371" y="16050"/>
                  </a:cubicBezTo>
                  <a:cubicBezTo>
                    <a:pt x="9895" y="16539"/>
                    <a:pt x="9335" y="16658"/>
                    <a:pt x="8776" y="16860"/>
                  </a:cubicBezTo>
                  <a:cubicBezTo>
                    <a:pt x="8335" y="17027"/>
                    <a:pt x="7906" y="17277"/>
                    <a:pt x="7442" y="17372"/>
                  </a:cubicBezTo>
                  <a:cubicBezTo>
                    <a:pt x="6930" y="17479"/>
                    <a:pt x="6490" y="17801"/>
                    <a:pt x="5966" y="17848"/>
                  </a:cubicBezTo>
                  <a:cubicBezTo>
                    <a:pt x="5120" y="18229"/>
                    <a:pt x="4239" y="18563"/>
                    <a:pt x="3442" y="19039"/>
                  </a:cubicBezTo>
                  <a:cubicBezTo>
                    <a:pt x="3239" y="19158"/>
                    <a:pt x="3037" y="19265"/>
                    <a:pt x="2846" y="19360"/>
                  </a:cubicBezTo>
                  <a:cubicBezTo>
                    <a:pt x="2584" y="19515"/>
                    <a:pt x="2382" y="19718"/>
                    <a:pt x="2072" y="19765"/>
                  </a:cubicBezTo>
                  <a:cubicBezTo>
                    <a:pt x="1989" y="19777"/>
                    <a:pt x="1906" y="19837"/>
                    <a:pt x="1858" y="19896"/>
                  </a:cubicBezTo>
                  <a:cubicBezTo>
                    <a:pt x="1656" y="20218"/>
                    <a:pt x="1322" y="20420"/>
                    <a:pt x="1060" y="20658"/>
                  </a:cubicBezTo>
                  <a:cubicBezTo>
                    <a:pt x="941" y="20801"/>
                    <a:pt x="822" y="20944"/>
                    <a:pt x="751" y="21170"/>
                  </a:cubicBezTo>
                  <a:close/>
                  <a:moveTo>
                    <a:pt x="10133" y="7895"/>
                  </a:moveTo>
                  <a:cubicBezTo>
                    <a:pt x="10109" y="8002"/>
                    <a:pt x="10073" y="8038"/>
                    <a:pt x="10073" y="8073"/>
                  </a:cubicBezTo>
                  <a:cubicBezTo>
                    <a:pt x="10109" y="8859"/>
                    <a:pt x="10133" y="9645"/>
                    <a:pt x="10180" y="10443"/>
                  </a:cubicBezTo>
                  <a:cubicBezTo>
                    <a:pt x="10180" y="10538"/>
                    <a:pt x="10216" y="10645"/>
                    <a:pt x="10228" y="10752"/>
                  </a:cubicBezTo>
                  <a:cubicBezTo>
                    <a:pt x="10276" y="10990"/>
                    <a:pt x="10300" y="11240"/>
                    <a:pt x="10347" y="11478"/>
                  </a:cubicBezTo>
                  <a:cubicBezTo>
                    <a:pt x="10430" y="11955"/>
                    <a:pt x="10430" y="12431"/>
                    <a:pt x="10597" y="12895"/>
                  </a:cubicBezTo>
                  <a:cubicBezTo>
                    <a:pt x="10692" y="13157"/>
                    <a:pt x="10835" y="13312"/>
                    <a:pt x="11121" y="13336"/>
                  </a:cubicBezTo>
                  <a:cubicBezTo>
                    <a:pt x="11443" y="13360"/>
                    <a:pt x="11788" y="13383"/>
                    <a:pt x="12121" y="13431"/>
                  </a:cubicBezTo>
                  <a:cubicBezTo>
                    <a:pt x="12502" y="13491"/>
                    <a:pt x="12895" y="13574"/>
                    <a:pt x="13276" y="13633"/>
                  </a:cubicBezTo>
                  <a:cubicBezTo>
                    <a:pt x="13645" y="13681"/>
                    <a:pt x="14026" y="13741"/>
                    <a:pt x="14395" y="13693"/>
                  </a:cubicBezTo>
                  <a:cubicBezTo>
                    <a:pt x="14883" y="13657"/>
                    <a:pt x="15395" y="13657"/>
                    <a:pt x="15884" y="13633"/>
                  </a:cubicBezTo>
                  <a:lnTo>
                    <a:pt x="16372" y="13598"/>
                  </a:lnTo>
                  <a:cubicBezTo>
                    <a:pt x="16586" y="13562"/>
                    <a:pt x="16777" y="13538"/>
                    <a:pt x="16979" y="13502"/>
                  </a:cubicBezTo>
                  <a:cubicBezTo>
                    <a:pt x="17134" y="13491"/>
                    <a:pt x="17265" y="13479"/>
                    <a:pt x="17419" y="13455"/>
                  </a:cubicBezTo>
                  <a:cubicBezTo>
                    <a:pt x="17896" y="13383"/>
                    <a:pt x="18372" y="13324"/>
                    <a:pt x="18824" y="13252"/>
                  </a:cubicBezTo>
                  <a:cubicBezTo>
                    <a:pt x="18943" y="13241"/>
                    <a:pt x="19063" y="13205"/>
                    <a:pt x="19182" y="13181"/>
                  </a:cubicBezTo>
                  <a:cubicBezTo>
                    <a:pt x="19408" y="13121"/>
                    <a:pt x="19610" y="13038"/>
                    <a:pt x="19836" y="12979"/>
                  </a:cubicBezTo>
                  <a:cubicBezTo>
                    <a:pt x="20110" y="12907"/>
                    <a:pt x="20372" y="12883"/>
                    <a:pt x="20622" y="12788"/>
                  </a:cubicBezTo>
                  <a:cubicBezTo>
                    <a:pt x="21444" y="12443"/>
                    <a:pt x="22372" y="12407"/>
                    <a:pt x="23146" y="11931"/>
                  </a:cubicBezTo>
                  <a:cubicBezTo>
                    <a:pt x="23158" y="11907"/>
                    <a:pt x="23182" y="11931"/>
                    <a:pt x="23206" y="11907"/>
                  </a:cubicBezTo>
                  <a:cubicBezTo>
                    <a:pt x="23575" y="11776"/>
                    <a:pt x="23956" y="11669"/>
                    <a:pt x="24301" y="11514"/>
                  </a:cubicBezTo>
                  <a:cubicBezTo>
                    <a:pt x="25028" y="11169"/>
                    <a:pt x="25766" y="10800"/>
                    <a:pt x="26492" y="10454"/>
                  </a:cubicBezTo>
                  <a:cubicBezTo>
                    <a:pt x="26742" y="10335"/>
                    <a:pt x="26968" y="10204"/>
                    <a:pt x="27171" y="10026"/>
                  </a:cubicBezTo>
                  <a:cubicBezTo>
                    <a:pt x="27575" y="9692"/>
                    <a:pt x="27980" y="9371"/>
                    <a:pt x="28397" y="9050"/>
                  </a:cubicBezTo>
                  <a:cubicBezTo>
                    <a:pt x="28540" y="8930"/>
                    <a:pt x="28695" y="8835"/>
                    <a:pt x="28647" y="8609"/>
                  </a:cubicBezTo>
                  <a:cubicBezTo>
                    <a:pt x="28635" y="8538"/>
                    <a:pt x="28730" y="8430"/>
                    <a:pt x="28790" y="8359"/>
                  </a:cubicBezTo>
                  <a:cubicBezTo>
                    <a:pt x="29195" y="7895"/>
                    <a:pt x="29564" y="7406"/>
                    <a:pt x="29933" y="6895"/>
                  </a:cubicBezTo>
                  <a:cubicBezTo>
                    <a:pt x="29719" y="6359"/>
                    <a:pt x="29516" y="5835"/>
                    <a:pt x="29302" y="5323"/>
                  </a:cubicBezTo>
                  <a:cubicBezTo>
                    <a:pt x="29099" y="4799"/>
                    <a:pt x="28969" y="4251"/>
                    <a:pt x="28707" y="3739"/>
                  </a:cubicBezTo>
                  <a:cubicBezTo>
                    <a:pt x="28468" y="3251"/>
                    <a:pt x="28302" y="2704"/>
                    <a:pt x="28028" y="2192"/>
                  </a:cubicBezTo>
                  <a:cubicBezTo>
                    <a:pt x="27861" y="2358"/>
                    <a:pt x="27742" y="2501"/>
                    <a:pt x="27611" y="2620"/>
                  </a:cubicBezTo>
                  <a:cubicBezTo>
                    <a:pt x="27302" y="2918"/>
                    <a:pt x="27016" y="3263"/>
                    <a:pt x="26671" y="3513"/>
                  </a:cubicBezTo>
                  <a:cubicBezTo>
                    <a:pt x="25361" y="4513"/>
                    <a:pt x="23932" y="5335"/>
                    <a:pt x="22432" y="6002"/>
                  </a:cubicBezTo>
                  <a:cubicBezTo>
                    <a:pt x="21075" y="6597"/>
                    <a:pt x="19694" y="7085"/>
                    <a:pt x="18289" y="7549"/>
                  </a:cubicBezTo>
                  <a:cubicBezTo>
                    <a:pt x="17920" y="7668"/>
                    <a:pt x="17550" y="7787"/>
                    <a:pt x="17158" y="7859"/>
                  </a:cubicBezTo>
                  <a:cubicBezTo>
                    <a:pt x="16181" y="8061"/>
                    <a:pt x="15193" y="8192"/>
                    <a:pt x="14217" y="8395"/>
                  </a:cubicBezTo>
                  <a:cubicBezTo>
                    <a:pt x="13609" y="8538"/>
                    <a:pt x="12978" y="8419"/>
                    <a:pt x="12371" y="8561"/>
                  </a:cubicBezTo>
                  <a:cubicBezTo>
                    <a:pt x="12312" y="8573"/>
                    <a:pt x="12252" y="8549"/>
                    <a:pt x="12193" y="8549"/>
                  </a:cubicBezTo>
                  <a:cubicBezTo>
                    <a:pt x="11597" y="8514"/>
                    <a:pt x="11050" y="8371"/>
                    <a:pt x="10538" y="8061"/>
                  </a:cubicBezTo>
                  <a:cubicBezTo>
                    <a:pt x="10466" y="7966"/>
                    <a:pt x="10311" y="7954"/>
                    <a:pt x="10133" y="7895"/>
                  </a:cubicBezTo>
                  <a:close/>
                  <a:moveTo>
                    <a:pt x="10895" y="13752"/>
                  </a:moveTo>
                  <a:cubicBezTo>
                    <a:pt x="10716" y="14253"/>
                    <a:pt x="10788" y="14669"/>
                    <a:pt x="10895" y="15098"/>
                  </a:cubicBezTo>
                  <a:cubicBezTo>
                    <a:pt x="10966" y="15396"/>
                    <a:pt x="11014" y="15705"/>
                    <a:pt x="11073" y="16003"/>
                  </a:cubicBezTo>
                  <a:cubicBezTo>
                    <a:pt x="11181" y="16419"/>
                    <a:pt x="11252" y="16848"/>
                    <a:pt x="11466" y="17241"/>
                  </a:cubicBezTo>
                  <a:cubicBezTo>
                    <a:pt x="11609" y="17539"/>
                    <a:pt x="11835" y="17670"/>
                    <a:pt x="12133" y="17729"/>
                  </a:cubicBezTo>
                  <a:cubicBezTo>
                    <a:pt x="12728" y="17848"/>
                    <a:pt x="13312" y="17967"/>
                    <a:pt x="13907" y="18074"/>
                  </a:cubicBezTo>
                  <a:cubicBezTo>
                    <a:pt x="14181" y="18110"/>
                    <a:pt x="14479" y="18182"/>
                    <a:pt x="14764" y="18194"/>
                  </a:cubicBezTo>
                  <a:cubicBezTo>
                    <a:pt x="15491" y="18217"/>
                    <a:pt x="16229" y="18277"/>
                    <a:pt x="16943" y="18146"/>
                  </a:cubicBezTo>
                  <a:cubicBezTo>
                    <a:pt x="17217" y="18086"/>
                    <a:pt x="17515" y="18098"/>
                    <a:pt x="17800" y="18086"/>
                  </a:cubicBezTo>
                  <a:cubicBezTo>
                    <a:pt x="18693" y="18086"/>
                    <a:pt x="19574" y="17932"/>
                    <a:pt x="20456" y="17729"/>
                  </a:cubicBezTo>
                  <a:cubicBezTo>
                    <a:pt x="20694" y="17670"/>
                    <a:pt x="20944" y="17634"/>
                    <a:pt x="21158" y="17539"/>
                  </a:cubicBezTo>
                  <a:cubicBezTo>
                    <a:pt x="21372" y="17432"/>
                    <a:pt x="21575" y="17372"/>
                    <a:pt x="21813" y="17324"/>
                  </a:cubicBezTo>
                  <a:cubicBezTo>
                    <a:pt x="22087" y="17289"/>
                    <a:pt x="22337" y="17205"/>
                    <a:pt x="22611" y="17146"/>
                  </a:cubicBezTo>
                  <a:lnTo>
                    <a:pt x="24170" y="16741"/>
                  </a:lnTo>
                  <a:cubicBezTo>
                    <a:pt x="24277" y="16717"/>
                    <a:pt x="24373" y="16705"/>
                    <a:pt x="24468" y="16658"/>
                  </a:cubicBezTo>
                  <a:cubicBezTo>
                    <a:pt x="25194" y="16312"/>
                    <a:pt x="25921" y="15955"/>
                    <a:pt x="26659" y="15634"/>
                  </a:cubicBezTo>
                  <a:cubicBezTo>
                    <a:pt x="26956" y="15503"/>
                    <a:pt x="27230" y="15288"/>
                    <a:pt x="27587" y="15336"/>
                  </a:cubicBezTo>
                  <a:cubicBezTo>
                    <a:pt x="27671" y="15348"/>
                    <a:pt x="27742" y="15276"/>
                    <a:pt x="27814" y="15229"/>
                  </a:cubicBezTo>
                  <a:cubicBezTo>
                    <a:pt x="28778" y="14681"/>
                    <a:pt x="29731" y="14086"/>
                    <a:pt x="30671" y="13467"/>
                  </a:cubicBezTo>
                  <a:cubicBezTo>
                    <a:pt x="31088" y="13205"/>
                    <a:pt x="31397" y="12848"/>
                    <a:pt x="31719" y="12490"/>
                  </a:cubicBezTo>
                  <a:cubicBezTo>
                    <a:pt x="31862" y="12324"/>
                    <a:pt x="31909" y="12145"/>
                    <a:pt x="31909" y="11931"/>
                  </a:cubicBezTo>
                  <a:cubicBezTo>
                    <a:pt x="31862" y="11228"/>
                    <a:pt x="31636" y="10585"/>
                    <a:pt x="31385" y="9942"/>
                  </a:cubicBezTo>
                  <a:cubicBezTo>
                    <a:pt x="31278" y="9692"/>
                    <a:pt x="31195" y="9442"/>
                    <a:pt x="31100" y="9192"/>
                  </a:cubicBezTo>
                  <a:cubicBezTo>
                    <a:pt x="30897" y="8621"/>
                    <a:pt x="30612" y="8097"/>
                    <a:pt x="30290" y="7549"/>
                  </a:cubicBezTo>
                  <a:cubicBezTo>
                    <a:pt x="30076" y="7716"/>
                    <a:pt x="29969" y="7895"/>
                    <a:pt x="29909" y="8085"/>
                  </a:cubicBezTo>
                  <a:cubicBezTo>
                    <a:pt x="29659" y="8859"/>
                    <a:pt x="29111" y="9395"/>
                    <a:pt x="28516" y="9871"/>
                  </a:cubicBezTo>
                  <a:cubicBezTo>
                    <a:pt x="27742" y="10466"/>
                    <a:pt x="26968" y="11074"/>
                    <a:pt x="26040" y="11419"/>
                  </a:cubicBezTo>
                  <a:cubicBezTo>
                    <a:pt x="25980" y="11431"/>
                    <a:pt x="25944" y="11478"/>
                    <a:pt x="25885" y="11514"/>
                  </a:cubicBezTo>
                  <a:cubicBezTo>
                    <a:pt x="25194" y="11895"/>
                    <a:pt x="24468" y="12193"/>
                    <a:pt x="23718" y="12467"/>
                  </a:cubicBezTo>
                  <a:cubicBezTo>
                    <a:pt x="23087" y="12705"/>
                    <a:pt x="22432" y="12871"/>
                    <a:pt x="21789" y="13133"/>
                  </a:cubicBezTo>
                  <a:cubicBezTo>
                    <a:pt x="21158" y="13383"/>
                    <a:pt x="20503" y="13491"/>
                    <a:pt x="19884" y="13693"/>
                  </a:cubicBezTo>
                  <a:cubicBezTo>
                    <a:pt x="19539" y="13812"/>
                    <a:pt x="19134" y="13752"/>
                    <a:pt x="18812" y="13955"/>
                  </a:cubicBezTo>
                  <a:cubicBezTo>
                    <a:pt x="18753" y="13991"/>
                    <a:pt x="18646" y="13967"/>
                    <a:pt x="18574" y="13979"/>
                  </a:cubicBezTo>
                  <a:cubicBezTo>
                    <a:pt x="18265" y="14026"/>
                    <a:pt x="17943" y="14038"/>
                    <a:pt x="17646" y="14098"/>
                  </a:cubicBezTo>
                  <a:cubicBezTo>
                    <a:pt x="16562" y="14348"/>
                    <a:pt x="15467" y="14336"/>
                    <a:pt x="14371" y="14288"/>
                  </a:cubicBezTo>
                  <a:cubicBezTo>
                    <a:pt x="13169" y="14288"/>
                    <a:pt x="12026" y="14110"/>
                    <a:pt x="10895" y="13752"/>
                  </a:cubicBezTo>
                  <a:close/>
                  <a:moveTo>
                    <a:pt x="10073" y="6347"/>
                  </a:moveTo>
                  <a:cubicBezTo>
                    <a:pt x="10157" y="6514"/>
                    <a:pt x="10192" y="6692"/>
                    <a:pt x="10311" y="6787"/>
                  </a:cubicBezTo>
                  <a:cubicBezTo>
                    <a:pt x="10847" y="7287"/>
                    <a:pt x="11490" y="7561"/>
                    <a:pt x="12205" y="7609"/>
                  </a:cubicBezTo>
                  <a:cubicBezTo>
                    <a:pt x="12788" y="7645"/>
                    <a:pt x="13371" y="7680"/>
                    <a:pt x="13943" y="7621"/>
                  </a:cubicBezTo>
                  <a:cubicBezTo>
                    <a:pt x="14443" y="7585"/>
                    <a:pt x="14943" y="7526"/>
                    <a:pt x="15431" y="7442"/>
                  </a:cubicBezTo>
                  <a:cubicBezTo>
                    <a:pt x="15931" y="7371"/>
                    <a:pt x="16407" y="7240"/>
                    <a:pt x="16907" y="7180"/>
                  </a:cubicBezTo>
                  <a:cubicBezTo>
                    <a:pt x="17574" y="7109"/>
                    <a:pt x="18170" y="6764"/>
                    <a:pt x="18848" y="6716"/>
                  </a:cubicBezTo>
                  <a:cubicBezTo>
                    <a:pt x="18884" y="6716"/>
                    <a:pt x="18920" y="6692"/>
                    <a:pt x="18967" y="6668"/>
                  </a:cubicBezTo>
                  <a:cubicBezTo>
                    <a:pt x="19503" y="6490"/>
                    <a:pt x="20015" y="6311"/>
                    <a:pt x="20551" y="6121"/>
                  </a:cubicBezTo>
                  <a:cubicBezTo>
                    <a:pt x="21182" y="5894"/>
                    <a:pt x="21801" y="5656"/>
                    <a:pt x="22420" y="5406"/>
                  </a:cubicBezTo>
                  <a:cubicBezTo>
                    <a:pt x="22896" y="5216"/>
                    <a:pt x="23373" y="4990"/>
                    <a:pt x="23813" y="4739"/>
                  </a:cubicBezTo>
                  <a:cubicBezTo>
                    <a:pt x="24397" y="4430"/>
                    <a:pt x="25004" y="4156"/>
                    <a:pt x="25540" y="3751"/>
                  </a:cubicBezTo>
                  <a:cubicBezTo>
                    <a:pt x="26028" y="3382"/>
                    <a:pt x="26552" y="3025"/>
                    <a:pt x="27040" y="2644"/>
                  </a:cubicBezTo>
                  <a:cubicBezTo>
                    <a:pt x="27421" y="2346"/>
                    <a:pt x="27718" y="1953"/>
                    <a:pt x="27873" y="1525"/>
                  </a:cubicBezTo>
                  <a:cubicBezTo>
                    <a:pt x="27837" y="1430"/>
                    <a:pt x="27802" y="1370"/>
                    <a:pt x="27778" y="1334"/>
                  </a:cubicBezTo>
                  <a:cubicBezTo>
                    <a:pt x="27599" y="977"/>
                    <a:pt x="27314" y="822"/>
                    <a:pt x="26921" y="822"/>
                  </a:cubicBezTo>
                  <a:cubicBezTo>
                    <a:pt x="26671" y="822"/>
                    <a:pt x="26421" y="834"/>
                    <a:pt x="26182" y="775"/>
                  </a:cubicBezTo>
                  <a:cubicBezTo>
                    <a:pt x="25647" y="656"/>
                    <a:pt x="25111" y="656"/>
                    <a:pt x="24575" y="703"/>
                  </a:cubicBezTo>
                  <a:cubicBezTo>
                    <a:pt x="23992" y="751"/>
                    <a:pt x="23408" y="751"/>
                    <a:pt x="22837" y="834"/>
                  </a:cubicBezTo>
                  <a:cubicBezTo>
                    <a:pt x="22337" y="918"/>
                    <a:pt x="21849" y="1013"/>
                    <a:pt x="21360" y="1049"/>
                  </a:cubicBezTo>
                  <a:cubicBezTo>
                    <a:pt x="21170" y="1060"/>
                    <a:pt x="20991" y="1060"/>
                    <a:pt x="20813" y="1108"/>
                  </a:cubicBezTo>
                  <a:cubicBezTo>
                    <a:pt x="19920" y="1299"/>
                    <a:pt x="19027" y="1513"/>
                    <a:pt x="18134" y="1703"/>
                  </a:cubicBezTo>
                  <a:cubicBezTo>
                    <a:pt x="17991" y="1727"/>
                    <a:pt x="17848" y="1787"/>
                    <a:pt x="17717" y="1834"/>
                  </a:cubicBezTo>
                  <a:cubicBezTo>
                    <a:pt x="17455" y="1930"/>
                    <a:pt x="17205" y="2013"/>
                    <a:pt x="16943" y="2084"/>
                  </a:cubicBezTo>
                  <a:cubicBezTo>
                    <a:pt x="16229" y="2299"/>
                    <a:pt x="15526" y="2584"/>
                    <a:pt x="14860" y="2918"/>
                  </a:cubicBezTo>
                  <a:cubicBezTo>
                    <a:pt x="14181" y="3275"/>
                    <a:pt x="13490" y="3620"/>
                    <a:pt x="12859" y="4049"/>
                  </a:cubicBezTo>
                  <a:cubicBezTo>
                    <a:pt x="12062" y="4609"/>
                    <a:pt x="11240" y="5120"/>
                    <a:pt x="10430" y="5644"/>
                  </a:cubicBezTo>
                  <a:cubicBezTo>
                    <a:pt x="10371" y="6049"/>
                    <a:pt x="10371" y="6049"/>
                    <a:pt x="10073" y="6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5"/>
          <p:cNvGrpSpPr/>
          <p:nvPr/>
        </p:nvGrpSpPr>
        <p:grpSpPr>
          <a:xfrm flipH="1">
            <a:off x="6681075" y="3404319"/>
            <a:ext cx="1139966" cy="485224"/>
            <a:chOff x="3303505" y="4211144"/>
            <a:chExt cx="1250649" cy="532336"/>
          </a:xfrm>
        </p:grpSpPr>
        <p:sp>
          <p:nvSpPr>
            <p:cNvPr id="122" name="Google Shape;122;p15"/>
            <p:cNvSpPr/>
            <p:nvPr/>
          </p:nvSpPr>
          <p:spPr>
            <a:xfrm>
              <a:off x="3684913" y="4272963"/>
              <a:ext cx="61888" cy="61888"/>
            </a:xfrm>
            <a:custGeom>
              <a:avLst/>
              <a:gdLst/>
              <a:ahLst/>
              <a:cxnLst/>
              <a:rect l="l" t="t" r="r" b="b"/>
              <a:pathLst>
                <a:path w="1787" h="1787" extrusionOk="0">
                  <a:moveTo>
                    <a:pt x="1084" y="180"/>
                  </a:moveTo>
                  <a:cubicBezTo>
                    <a:pt x="941" y="334"/>
                    <a:pt x="727" y="453"/>
                    <a:pt x="655" y="680"/>
                  </a:cubicBezTo>
                  <a:cubicBezTo>
                    <a:pt x="608" y="811"/>
                    <a:pt x="500" y="918"/>
                    <a:pt x="370" y="977"/>
                  </a:cubicBezTo>
                  <a:cubicBezTo>
                    <a:pt x="203" y="1049"/>
                    <a:pt x="108" y="1192"/>
                    <a:pt x="12" y="1323"/>
                  </a:cubicBezTo>
                  <a:cubicBezTo>
                    <a:pt x="24" y="1489"/>
                    <a:pt x="0" y="1644"/>
                    <a:pt x="131" y="1787"/>
                  </a:cubicBezTo>
                  <a:cubicBezTo>
                    <a:pt x="489" y="1692"/>
                    <a:pt x="834" y="1608"/>
                    <a:pt x="1084" y="1334"/>
                  </a:cubicBezTo>
                  <a:cubicBezTo>
                    <a:pt x="1215" y="1203"/>
                    <a:pt x="1322" y="1049"/>
                    <a:pt x="1453" y="918"/>
                  </a:cubicBezTo>
                  <a:cubicBezTo>
                    <a:pt x="1691" y="668"/>
                    <a:pt x="1786" y="382"/>
                    <a:pt x="1572" y="37"/>
                  </a:cubicBezTo>
                  <a:cubicBezTo>
                    <a:pt x="1370" y="1"/>
                    <a:pt x="1203" y="37"/>
                    <a:pt x="1084" y="180"/>
                  </a:cubicBezTo>
                  <a:close/>
                </a:path>
              </a:pathLst>
            </a:custGeom>
            <a:solidFill>
              <a:srgbClr val="0B2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325774" y="4363701"/>
              <a:ext cx="359589" cy="310099"/>
            </a:xfrm>
            <a:custGeom>
              <a:avLst/>
              <a:gdLst/>
              <a:ahLst/>
              <a:cxnLst/>
              <a:rect l="l" t="t" r="r" b="b"/>
              <a:pathLst>
                <a:path w="10383" h="8954" extrusionOk="0">
                  <a:moveTo>
                    <a:pt x="3322" y="0"/>
                  </a:moveTo>
                  <a:cubicBezTo>
                    <a:pt x="4310" y="72"/>
                    <a:pt x="5251" y="84"/>
                    <a:pt x="6156" y="381"/>
                  </a:cubicBezTo>
                  <a:cubicBezTo>
                    <a:pt x="6620" y="536"/>
                    <a:pt x="7096" y="655"/>
                    <a:pt x="7561" y="810"/>
                  </a:cubicBezTo>
                  <a:cubicBezTo>
                    <a:pt x="8180" y="1024"/>
                    <a:pt x="8775" y="1286"/>
                    <a:pt x="9239" y="1786"/>
                  </a:cubicBezTo>
                  <a:cubicBezTo>
                    <a:pt x="9477" y="2036"/>
                    <a:pt x="9727" y="2263"/>
                    <a:pt x="9930" y="2572"/>
                  </a:cubicBezTo>
                  <a:cubicBezTo>
                    <a:pt x="10180" y="2989"/>
                    <a:pt x="10311" y="3429"/>
                    <a:pt x="10359" y="3894"/>
                  </a:cubicBezTo>
                  <a:cubicBezTo>
                    <a:pt x="10382" y="4227"/>
                    <a:pt x="10382" y="4549"/>
                    <a:pt x="10382" y="4882"/>
                  </a:cubicBezTo>
                  <a:cubicBezTo>
                    <a:pt x="10359" y="5441"/>
                    <a:pt x="10144" y="5953"/>
                    <a:pt x="9787" y="6382"/>
                  </a:cubicBezTo>
                  <a:cubicBezTo>
                    <a:pt x="9644" y="6561"/>
                    <a:pt x="9525" y="6751"/>
                    <a:pt x="9370" y="6918"/>
                  </a:cubicBezTo>
                  <a:cubicBezTo>
                    <a:pt x="8870" y="7466"/>
                    <a:pt x="8275" y="7882"/>
                    <a:pt x="7692" y="8347"/>
                  </a:cubicBezTo>
                  <a:cubicBezTo>
                    <a:pt x="7644" y="8394"/>
                    <a:pt x="7584" y="8406"/>
                    <a:pt x="7525" y="8430"/>
                  </a:cubicBezTo>
                  <a:cubicBezTo>
                    <a:pt x="6215" y="8847"/>
                    <a:pt x="4882" y="8954"/>
                    <a:pt x="3536" y="8609"/>
                  </a:cubicBezTo>
                  <a:cubicBezTo>
                    <a:pt x="3298" y="8549"/>
                    <a:pt x="3060" y="8478"/>
                    <a:pt x="2822" y="8454"/>
                  </a:cubicBezTo>
                  <a:cubicBezTo>
                    <a:pt x="2227" y="8394"/>
                    <a:pt x="1774" y="8049"/>
                    <a:pt x="1310" y="7716"/>
                  </a:cubicBezTo>
                  <a:cubicBezTo>
                    <a:pt x="1155" y="7620"/>
                    <a:pt x="1024" y="7477"/>
                    <a:pt x="917" y="7335"/>
                  </a:cubicBezTo>
                  <a:cubicBezTo>
                    <a:pt x="726" y="7061"/>
                    <a:pt x="560" y="6787"/>
                    <a:pt x="405" y="6513"/>
                  </a:cubicBezTo>
                  <a:cubicBezTo>
                    <a:pt x="381" y="6489"/>
                    <a:pt x="357" y="6442"/>
                    <a:pt x="357" y="6406"/>
                  </a:cubicBezTo>
                  <a:cubicBezTo>
                    <a:pt x="286" y="5692"/>
                    <a:pt x="0" y="5025"/>
                    <a:pt x="72" y="4287"/>
                  </a:cubicBezTo>
                  <a:cubicBezTo>
                    <a:pt x="119" y="3787"/>
                    <a:pt x="143" y="3298"/>
                    <a:pt x="179" y="2810"/>
                  </a:cubicBezTo>
                  <a:cubicBezTo>
                    <a:pt x="179" y="2739"/>
                    <a:pt x="226" y="2655"/>
                    <a:pt x="250" y="2584"/>
                  </a:cubicBezTo>
                  <a:cubicBezTo>
                    <a:pt x="357" y="2298"/>
                    <a:pt x="441" y="2001"/>
                    <a:pt x="548" y="1727"/>
                  </a:cubicBezTo>
                  <a:cubicBezTo>
                    <a:pt x="619" y="1524"/>
                    <a:pt x="679" y="1334"/>
                    <a:pt x="798" y="1167"/>
                  </a:cubicBezTo>
                  <a:cubicBezTo>
                    <a:pt x="1024" y="858"/>
                    <a:pt x="1381" y="655"/>
                    <a:pt x="1572" y="310"/>
                  </a:cubicBezTo>
                  <a:cubicBezTo>
                    <a:pt x="1619" y="215"/>
                    <a:pt x="1786" y="179"/>
                    <a:pt x="1905" y="155"/>
                  </a:cubicBezTo>
                  <a:cubicBezTo>
                    <a:pt x="2381" y="96"/>
                    <a:pt x="2869" y="36"/>
                    <a:pt x="3322" y="0"/>
                  </a:cubicBezTo>
                  <a:close/>
                  <a:moveTo>
                    <a:pt x="1179" y="4703"/>
                  </a:moveTo>
                  <a:cubicBezTo>
                    <a:pt x="1191" y="5025"/>
                    <a:pt x="1179" y="5382"/>
                    <a:pt x="1250" y="5727"/>
                  </a:cubicBezTo>
                  <a:cubicBezTo>
                    <a:pt x="1369" y="6275"/>
                    <a:pt x="1572" y="6811"/>
                    <a:pt x="2143" y="7049"/>
                  </a:cubicBezTo>
                  <a:cubicBezTo>
                    <a:pt x="2739" y="7299"/>
                    <a:pt x="3346" y="7573"/>
                    <a:pt x="4001" y="7644"/>
                  </a:cubicBezTo>
                  <a:cubicBezTo>
                    <a:pt x="4334" y="7680"/>
                    <a:pt x="4644" y="7763"/>
                    <a:pt x="4965" y="7775"/>
                  </a:cubicBezTo>
                  <a:cubicBezTo>
                    <a:pt x="5441" y="7799"/>
                    <a:pt x="5906" y="7763"/>
                    <a:pt x="6358" y="7573"/>
                  </a:cubicBezTo>
                  <a:cubicBezTo>
                    <a:pt x="6739" y="7394"/>
                    <a:pt x="7156" y="7263"/>
                    <a:pt x="7549" y="7061"/>
                  </a:cubicBezTo>
                  <a:cubicBezTo>
                    <a:pt x="7775" y="6942"/>
                    <a:pt x="8037" y="6811"/>
                    <a:pt x="8180" y="6620"/>
                  </a:cubicBezTo>
                  <a:cubicBezTo>
                    <a:pt x="8596" y="6084"/>
                    <a:pt x="8894" y="5477"/>
                    <a:pt x="8882" y="4763"/>
                  </a:cubicBezTo>
                  <a:cubicBezTo>
                    <a:pt x="8870" y="4429"/>
                    <a:pt x="8835" y="4108"/>
                    <a:pt x="8763" y="3787"/>
                  </a:cubicBezTo>
                  <a:cubicBezTo>
                    <a:pt x="8692" y="3477"/>
                    <a:pt x="8549" y="3179"/>
                    <a:pt x="8323" y="2929"/>
                  </a:cubicBezTo>
                  <a:cubicBezTo>
                    <a:pt x="7763" y="2358"/>
                    <a:pt x="7084" y="2060"/>
                    <a:pt x="6322" y="1917"/>
                  </a:cubicBezTo>
                  <a:cubicBezTo>
                    <a:pt x="5513" y="1762"/>
                    <a:pt x="4715" y="1667"/>
                    <a:pt x="3893" y="1572"/>
                  </a:cubicBezTo>
                  <a:cubicBezTo>
                    <a:pt x="3453" y="1524"/>
                    <a:pt x="3000" y="1548"/>
                    <a:pt x="2548" y="1548"/>
                  </a:cubicBezTo>
                  <a:cubicBezTo>
                    <a:pt x="2381" y="1548"/>
                    <a:pt x="2262" y="1608"/>
                    <a:pt x="2167" y="1727"/>
                  </a:cubicBezTo>
                  <a:cubicBezTo>
                    <a:pt x="1810" y="2155"/>
                    <a:pt x="1488" y="2596"/>
                    <a:pt x="1393" y="3167"/>
                  </a:cubicBezTo>
                  <a:cubicBezTo>
                    <a:pt x="1322" y="3667"/>
                    <a:pt x="1262" y="4179"/>
                    <a:pt x="1179" y="47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873764" y="4413571"/>
              <a:ext cx="359174" cy="311381"/>
            </a:xfrm>
            <a:custGeom>
              <a:avLst/>
              <a:gdLst/>
              <a:ahLst/>
              <a:cxnLst/>
              <a:rect l="l" t="t" r="r" b="b"/>
              <a:pathLst>
                <a:path w="10371" h="8991" extrusionOk="0">
                  <a:moveTo>
                    <a:pt x="24" y="4335"/>
                  </a:moveTo>
                  <a:cubicBezTo>
                    <a:pt x="60" y="3823"/>
                    <a:pt x="84" y="3335"/>
                    <a:pt x="143" y="2858"/>
                  </a:cubicBezTo>
                  <a:cubicBezTo>
                    <a:pt x="155" y="2728"/>
                    <a:pt x="227" y="2585"/>
                    <a:pt x="322" y="2466"/>
                  </a:cubicBezTo>
                  <a:cubicBezTo>
                    <a:pt x="441" y="2311"/>
                    <a:pt x="548" y="2144"/>
                    <a:pt x="512" y="1918"/>
                  </a:cubicBezTo>
                  <a:cubicBezTo>
                    <a:pt x="489" y="1549"/>
                    <a:pt x="679" y="1251"/>
                    <a:pt x="929" y="989"/>
                  </a:cubicBezTo>
                  <a:cubicBezTo>
                    <a:pt x="1060" y="858"/>
                    <a:pt x="1239" y="751"/>
                    <a:pt x="1322" y="608"/>
                  </a:cubicBezTo>
                  <a:cubicBezTo>
                    <a:pt x="1501" y="251"/>
                    <a:pt x="1775" y="180"/>
                    <a:pt x="2120" y="144"/>
                  </a:cubicBezTo>
                  <a:cubicBezTo>
                    <a:pt x="2894" y="61"/>
                    <a:pt x="3668" y="1"/>
                    <a:pt x="4453" y="132"/>
                  </a:cubicBezTo>
                  <a:cubicBezTo>
                    <a:pt x="4894" y="203"/>
                    <a:pt x="5311" y="251"/>
                    <a:pt x="5739" y="311"/>
                  </a:cubicBezTo>
                  <a:cubicBezTo>
                    <a:pt x="5918" y="334"/>
                    <a:pt x="6096" y="382"/>
                    <a:pt x="6275" y="453"/>
                  </a:cubicBezTo>
                  <a:cubicBezTo>
                    <a:pt x="6656" y="620"/>
                    <a:pt x="7049" y="727"/>
                    <a:pt x="7454" y="811"/>
                  </a:cubicBezTo>
                  <a:cubicBezTo>
                    <a:pt x="7668" y="858"/>
                    <a:pt x="7882" y="918"/>
                    <a:pt x="7990" y="1156"/>
                  </a:cubicBezTo>
                  <a:cubicBezTo>
                    <a:pt x="8025" y="1263"/>
                    <a:pt x="8144" y="1334"/>
                    <a:pt x="8252" y="1394"/>
                  </a:cubicBezTo>
                  <a:cubicBezTo>
                    <a:pt x="8966" y="1751"/>
                    <a:pt x="9537" y="2263"/>
                    <a:pt x="9978" y="2930"/>
                  </a:cubicBezTo>
                  <a:cubicBezTo>
                    <a:pt x="10168" y="3216"/>
                    <a:pt x="10287" y="3513"/>
                    <a:pt x="10323" y="3835"/>
                  </a:cubicBezTo>
                  <a:cubicBezTo>
                    <a:pt x="10347" y="4204"/>
                    <a:pt x="10371" y="4585"/>
                    <a:pt x="10347" y="4942"/>
                  </a:cubicBezTo>
                  <a:cubicBezTo>
                    <a:pt x="10323" y="5490"/>
                    <a:pt x="10109" y="5966"/>
                    <a:pt x="9752" y="6383"/>
                  </a:cubicBezTo>
                  <a:cubicBezTo>
                    <a:pt x="9597" y="6585"/>
                    <a:pt x="9442" y="6799"/>
                    <a:pt x="9264" y="7002"/>
                  </a:cubicBezTo>
                  <a:cubicBezTo>
                    <a:pt x="8799" y="7526"/>
                    <a:pt x="8228" y="7919"/>
                    <a:pt x="7668" y="8359"/>
                  </a:cubicBezTo>
                  <a:cubicBezTo>
                    <a:pt x="7597" y="8419"/>
                    <a:pt x="7490" y="8454"/>
                    <a:pt x="7406" y="8478"/>
                  </a:cubicBezTo>
                  <a:cubicBezTo>
                    <a:pt x="6085" y="8895"/>
                    <a:pt x="4751" y="8990"/>
                    <a:pt x="3418" y="8597"/>
                  </a:cubicBezTo>
                  <a:cubicBezTo>
                    <a:pt x="3203" y="8538"/>
                    <a:pt x="2989" y="8478"/>
                    <a:pt x="2763" y="8466"/>
                  </a:cubicBezTo>
                  <a:cubicBezTo>
                    <a:pt x="2167" y="8407"/>
                    <a:pt x="1703" y="8050"/>
                    <a:pt x="1239" y="7740"/>
                  </a:cubicBezTo>
                  <a:cubicBezTo>
                    <a:pt x="1108" y="7645"/>
                    <a:pt x="989" y="7514"/>
                    <a:pt x="905" y="7395"/>
                  </a:cubicBezTo>
                  <a:cubicBezTo>
                    <a:pt x="703" y="7109"/>
                    <a:pt x="524" y="6811"/>
                    <a:pt x="346" y="6502"/>
                  </a:cubicBezTo>
                  <a:cubicBezTo>
                    <a:pt x="310" y="6442"/>
                    <a:pt x="310" y="6347"/>
                    <a:pt x="286" y="6264"/>
                  </a:cubicBezTo>
                  <a:cubicBezTo>
                    <a:pt x="251" y="6037"/>
                    <a:pt x="227" y="5811"/>
                    <a:pt x="155" y="5597"/>
                  </a:cubicBezTo>
                  <a:cubicBezTo>
                    <a:pt x="0" y="5180"/>
                    <a:pt x="24" y="4763"/>
                    <a:pt x="24" y="4335"/>
                  </a:cubicBezTo>
                  <a:close/>
                  <a:moveTo>
                    <a:pt x="1132" y="4906"/>
                  </a:moveTo>
                  <a:cubicBezTo>
                    <a:pt x="1155" y="5240"/>
                    <a:pt x="1143" y="5502"/>
                    <a:pt x="1215" y="5764"/>
                  </a:cubicBezTo>
                  <a:cubicBezTo>
                    <a:pt x="1382" y="6418"/>
                    <a:pt x="1679" y="6966"/>
                    <a:pt x="2394" y="7216"/>
                  </a:cubicBezTo>
                  <a:cubicBezTo>
                    <a:pt x="3227" y="7526"/>
                    <a:pt x="4072" y="7728"/>
                    <a:pt x="4953" y="7800"/>
                  </a:cubicBezTo>
                  <a:cubicBezTo>
                    <a:pt x="5418" y="7823"/>
                    <a:pt x="5894" y="7788"/>
                    <a:pt x="6335" y="7585"/>
                  </a:cubicBezTo>
                  <a:cubicBezTo>
                    <a:pt x="6716" y="7407"/>
                    <a:pt x="7144" y="7276"/>
                    <a:pt x="7525" y="7085"/>
                  </a:cubicBezTo>
                  <a:cubicBezTo>
                    <a:pt x="7799" y="6954"/>
                    <a:pt x="8073" y="6799"/>
                    <a:pt x="8228" y="6514"/>
                  </a:cubicBezTo>
                  <a:cubicBezTo>
                    <a:pt x="8371" y="6264"/>
                    <a:pt x="8513" y="6026"/>
                    <a:pt x="8644" y="5764"/>
                  </a:cubicBezTo>
                  <a:cubicBezTo>
                    <a:pt x="9002" y="5025"/>
                    <a:pt x="8906" y="4252"/>
                    <a:pt x="8633" y="3561"/>
                  </a:cubicBezTo>
                  <a:cubicBezTo>
                    <a:pt x="8359" y="2858"/>
                    <a:pt x="7859" y="2323"/>
                    <a:pt x="7049" y="2156"/>
                  </a:cubicBezTo>
                  <a:cubicBezTo>
                    <a:pt x="6799" y="2108"/>
                    <a:pt x="6549" y="1966"/>
                    <a:pt x="6287" y="1918"/>
                  </a:cubicBezTo>
                  <a:cubicBezTo>
                    <a:pt x="5489" y="1787"/>
                    <a:pt x="4680" y="1668"/>
                    <a:pt x="3870" y="1573"/>
                  </a:cubicBezTo>
                  <a:cubicBezTo>
                    <a:pt x="3418" y="1537"/>
                    <a:pt x="2977" y="1549"/>
                    <a:pt x="2513" y="1537"/>
                  </a:cubicBezTo>
                  <a:cubicBezTo>
                    <a:pt x="2358" y="1537"/>
                    <a:pt x="2227" y="1596"/>
                    <a:pt x="2144" y="1715"/>
                  </a:cubicBezTo>
                  <a:cubicBezTo>
                    <a:pt x="1786" y="2144"/>
                    <a:pt x="1453" y="2585"/>
                    <a:pt x="1370" y="3156"/>
                  </a:cubicBezTo>
                  <a:cubicBezTo>
                    <a:pt x="1274" y="3775"/>
                    <a:pt x="1203" y="4371"/>
                    <a:pt x="1132" y="49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481205" y="4227214"/>
              <a:ext cx="363745" cy="137768"/>
            </a:xfrm>
            <a:custGeom>
              <a:avLst/>
              <a:gdLst/>
              <a:ahLst/>
              <a:cxnLst/>
              <a:rect l="l" t="t" r="r" b="b"/>
              <a:pathLst>
                <a:path w="10503" h="3978" extrusionOk="0">
                  <a:moveTo>
                    <a:pt x="9788" y="2953"/>
                  </a:moveTo>
                  <a:cubicBezTo>
                    <a:pt x="9645" y="2810"/>
                    <a:pt x="9490" y="2655"/>
                    <a:pt x="9335" y="2489"/>
                  </a:cubicBezTo>
                  <a:cubicBezTo>
                    <a:pt x="8919" y="1989"/>
                    <a:pt x="8359" y="1929"/>
                    <a:pt x="7776" y="2048"/>
                  </a:cubicBezTo>
                  <a:cubicBezTo>
                    <a:pt x="7371" y="2132"/>
                    <a:pt x="6990" y="2274"/>
                    <a:pt x="6597" y="2382"/>
                  </a:cubicBezTo>
                  <a:cubicBezTo>
                    <a:pt x="5942" y="2608"/>
                    <a:pt x="5275" y="2822"/>
                    <a:pt x="4632" y="3072"/>
                  </a:cubicBezTo>
                  <a:cubicBezTo>
                    <a:pt x="3989" y="3322"/>
                    <a:pt x="3358" y="3620"/>
                    <a:pt x="2715" y="3894"/>
                  </a:cubicBezTo>
                  <a:cubicBezTo>
                    <a:pt x="2608" y="3929"/>
                    <a:pt x="2477" y="3977"/>
                    <a:pt x="2370" y="3965"/>
                  </a:cubicBezTo>
                  <a:cubicBezTo>
                    <a:pt x="1727" y="3858"/>
                    <a:pt x="1072" y="3739"/>
                    <a:pt x="417" y="3703"/>
                  </a:cubicBezTo>
                  <a:cubicBezTo>
                    <a:pt x="298" y="3703"/>
                    <a:pt x="191" y="3620"/>
                    <a:pt x="1" y="3548"/>
                  </a:cubicBezTo>
                  <a:cubicBezTo>
                    <a:pt x="560" y="3406"/>
                    <a:pt x="953" y="3203"/>
                    <a:pt x="1370" y="2953"/>
                  </a:cubicBezTo>
                  <a:cubicBezTo>
                    <a:pt x="1775" y="2715"/>
                    <a:pt x="2191" y="2489"/>
                    <a:pt x="2608" y="2286"/>
                  </a:cubicBezTo>
                  <a:cubicBezTo>
                    <a:pt x="3084" y="2048"/>
                    <a:pt x="3585" y="1893"/>
                    <a:pt x="4085" y="1691"/>
                  </a:cubicBezTo>
                  <a:cubicBezTo>
                    <a:pt x="4573" y="1501"/>
                    <a:pt x="5061" y="1274"/>
                    <a:pt x="5561" y="1084"/>
                  </a:cubicBezTo>
                  <a:cubicBezTo>
                    <a:pt x="6001" y="917"/>
                    <a:pt x="6454" y="762"/>
                    <a:pt x="6894" y="619"/>
                  </a:cubicBezTo>
                  <a:cubicBezTo>
                    <a:pt x="7228" y="512"/>
                    <a:pt x="7585" y="453"/>
                    <a:pt x="7895" y="298"/>
                  </a:cubicBezTo>
                  <a:cubicBezTo>
                    <a:pt x="8538" y="0"/>
                    <a:pt x="9442" y="298"/>
                    <a:pt x="9811" y="870"/>
                  </a:cubicBezTo>
                  <a:cubicBezTo>
                    <a:pt x="9871" y="977"/>
                    <a:pt x="9966" y="1060"/>
                    <a:pt x="10050" y="1155"/>
                  </a:cubicBezTo>
                  <a:cubicBezTo>
                    <a:pt x="10502" y="1608"/>
                    <a:pt x="10466" y="2143"/>
                    <a:pt x="10323" y="2703"/>
                  </a:cubicBezTo>
                  <a:cubicBezTo>
                    <a:pt x="10228" y="2941"/>
                    <a:pt x="10002" y="2941"/>
                    <a:pt x="9788" y="2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4218080" y="4374818"/>
              <a:ext cx="320004" cy="144764"/>
            </a:xfrm>
            <a:custGeom>
              <a:avLst/>
              <a:gdLst/>
              <a:ahLst/>
              <a:cxnLst/>
              <a:rect l="l" t="t" r="r" b="b"/>
              <a:pathLst>
                <a:path w="9240" h="4180" extrusionOk="0">
                  <a:moveTo>
                    <a:pt x="905" y="4180"/>
                  </a:moveTo>
                  <a:cubicBezTo>
                    <a:pt x="596" y="3775"/>
                    <a:pt x="155" y="3513"/>
                    <a:pt x="0" y="2989"/>
                  </a:cubicBezTo>
                  <a:cubicBezTo>
                    <a:pt x="84" y="2930"/>
                    <a:pt x="155" y="2858"/>
                    <a:pt x="262" y="2799"/>
                  </a:cubicBezTo>
                  <a:cubicBezTo>
                    <a:pt x="369" y="2739"/>
                    <a:pt x="500" y="2727"/>
                    <a:pt x="607" y="2668"/>
                  </a:cubicBezTo>
                  <a:cubicBezTo>
                    <a:pt x="1405" y="2156"/>
                    <a:pt x="2322" y="1906"/>
                    <a:pt x="3167" y="1501"/>
                  </a:cubicBezTo>
                  <a:cubicBezTo>
                    <a:pt x="4310" y="965"/>
                    <a:pt x="5537" y="632"/>
                    <a:pt x="6739" y="215"/>
                  </a:cubicBezTo>
                  <a:cubicBezTo>
                    <a:pt x="7334" y="1"/>
                    <a:pt x="8168" y="239"/>
                    <a:pt x="8537" y="787"/>
                  </a:cubicBezTo>
                  <a:cubicBezTo>
                    <a:pt x="8608" y="894"/>
                    <a:pt x="8668" y="1001"/>
                    <a:pt x="8763" y="1072"/>
                  </a:cubicBezTo>
                  <a:cubicBezTo>
                    <a:pt x="9120" y="1441"/>
                    <a:pt x="9239" y="1882"/>
                    <a:pt x="9097" y="2370"/>
                  </a:cubicBezTo>
                  <a:cubicBezTo>
                    <a:pt x="9073" y="2489"/>
                    <a:pt x="9037" y="2608"/>
                    <a:pt x="9013" y="2751"/>
                  </a:cubicBezTo>
                  <a:cubicBezTo>
                    <a:pt x="8894" y="2799"/>
                    <a:pt x="8763" y="2846"/>
                    <a:pt x="8632" y="2894"/>
                  </a:cubicBezTo>
                  <a:cubicBezTo>
                    <a:pt x="8394" y="2787"/>
                    <a:pt x="8251" y="2608"/>
                    <a:pt x="8120" y="2430"/>
                  </a:cubicBezTo>
                  <a:cubicBezTo>
                    <a:pt x="7739" y="1953"/>
                    <a:pt x="7239" y="1858"/>
                    <a:pt x="6680" y="1918"/>
                  </a:cubicBezTo>
                  <a:cubicBezTo>
                    <a:pt x="6441" y="1953"/>
                    <a:pt x="6203" y="2013"/>
                    <a:pt x="5965" y="2084"/>
                  </a:cubicBezTo>
                  <a:cubicBezTo>
                    <a:pt x="5144" y="2370"/>
                    <a:pt x="4334" y="2656"/>
                    <a:pt x="3536" y="2930"/>
                  </a:cubicBezTo>
                  <a:cubicBezTo>
                    <a:pt x="3096" y="3096"/>
                    <a:pt x="2655" y="3263"/>
                    <a:pt x="2227" y="3442"/>
                  </a:cubicBezTo>
                  <a:cubicBezTo>
                    <a:pt x="1977" y="3561"/>
                    <a:pt x="1703" y="3644"/>
                    <a:pt x="1488" y="3847"/>
                  </a:cubicBezTo>
                  <a:cubicBezTo>
                    <a:pt x="1322" y="4025"/>
                    <a:pt x="1096" y="4085"/>
                    <a:pt x="905" y="41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703476" y="4461849"/>
              <a:ext cx="159171" cy="56936"/>
            </a:xfrm>
            <a:custGeom>
              <a:avLst/>
              <a:gdLst/>
              <a:ahLst/>
              <a:cxnLst/>
              <a:rect l="l" t="t" r="r" b="b"/>
              <a:pathLst>
                <a:path w="4596" h="1644" extrusionOk="0">
                  <a:moveTo>
                    <a:pt x="24" y="643"/>
                  </a:moveTo>
                  <a:cubicBezTo>
                    <a:pt x="1560" y="0"/>
                    <a:pt x="3560" y="143"/>
                    <a:pt x="4596" y="750"/>
                  </a:cubicBezTo>
                  <a:cubicBezTo>
                    <a:pt x="4584" y="1060"/>
                    <a:pt x="4441" y="1334"/>
                    <a:pt x="4286" y="1607"/>
                  </a:cubicBezTo>
                  <a:cubicBezTo>
                    <a:pt x="3810" y="1643"/>
                    <a:pt x="3393" y="1393"/>
                    <a:pt x="2917" y="1345"/>
                  </a:cubicBezTo>
                  <a:cubicBezTo>
                    <a:pt x="2477" y="1298"/>
                    <a:pt x="2024" y="1334"/>
                    <a:pt x="1584" y="1345"/>
                  </a:cubicBezTo>
                  <a:cubicBezTo>
                    <a:pt x="1119" y="1357"/>
                    <a:pt x="655" y="1429"/>
                    <a:pt x="167" y="1476"/>
                  </a:cubicBezTo>
                  <a:cubicBezTo>
                    <a:pt x="107" y="1250"/>
                    <a:pt x="60" y="1048"/>
                    <a:pt x="0" y="822"/>
                  </a:cubicBezTo>
                  <a:cubicBezTo>
                    <a:pt x="0" y="762"/>
                    <a:pt x="24" y="702"/>
                    <a:pt x="24" y="6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406572" y="4445329"/>
              <a:ext cx="53646" cy="55724"/>
            </a:xfrm>
            <a:custGeom>
              <a:avLst/>
              <a:gdLst/>
              <a:ahLst/>
              <a:cxnLst/>
              <a:rect l="l" t="t" r="r" b="b"/>
              <a:pathLst>
                <a:path w="1549" h="1609" extrusionOk="0">
                  <a:moveTo>
                    <a:pt x="1549" y="239"/>
                  </a:moveTo>
                  <a:cubicBezTo>
                    <a:pt x="1501" y="358"/>
                    <a:pt x="1489" y="465"/>
                    <a:pt x="1429" y="560"/>
                  </a:cubicBezTo>
                  <a:cubicBezTo>
                    <a:pt x="1179" y="953"/>
                    <a:pt x="846" y="1299"/>
                    <a:pt x="453" y="1549"/>
                  </a:cubicBezTo>
                  <a:cubicBezTo>
                    <a:pt x="370" y="1596"/>
                    <a:pt x="239" y="1608"/>
                    <a:pt x="167" y="1584"/>
                  </a:cubicBezTo>
                  <a:cubicBezTo>
                    <a:pt x="48" y="1537"/>
                    <a:pt x="1" y="1394"/>
                    <a:pt x="48" y="1275"/>
                  </a:cubicBezTo>
                  <a:cubicBezTo>
                    <a:pt x="239" y="775"/>
                    <a:pt x="548" y="394"/>
                    <a:pt x="965" y="84"/>
                  </a:cubicBezTo>
                  <a:cubicBezTo>
                    <a:pt x="1048" y="25"/>
                    <a:pt x="1179" y="1"/>
                    <a:pt x="1263" y="36"/>
                  </a:cubicBezTo>
                  <a:cubicBezTo>
                    <a:pt x="1370" y="60"/>
                    <a:pt x="1441" y="156"/>
                    <a:pt x="1549" y="2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3953765" y="4496482"/>
              <a:ext cx="51983" cy="55689"/>
            </a:xfrm>
            <a:custGeom>
              <a:avLst/>
              <a:gdLst/>
              <a:ahLst/>
              <a:cxnLst/>
              <a:rect l="l" t="t" r="r" b="b"/>
              <a:pathLst>
                <a:path w="1501" h="1608" extrusionOk="0">
                  <a:moveTo>
                    <a:pt x="1500" y="345"/>
                  </a:moveTo>
                  <a:cubicBezTo>
                    <a:pt x="1477" y="369"/>
                    <a:pt x="1465" y="464"/>
                    <a:pt x="1429" y="524"/>
                  </a:cubicBezTo>
                  <a:cubicBezTo>
                    <a:pt x="1167" y="941"/>
                    <a:pt x="834" y="1298"/>
                    <a:pt x="405" y="1560"/>
                  </a:cubicBezTo>
                  <a:cubicBezTo>
                    <a:pt x="334" y="1607"/>
                    <a:pt x="203" y="1607"/>
                    <a:pt x="119" y="1560"/>
                  </a:cubicBezTo>
                  <a:cubicBezTo>
                    <a:pt x="60" y="1524"/>
                    <a:pt x="36" y="1405"/>
                    <a:pt x="24" y="1298"/>
                  </a:cubicBezTo>
                  <a:cubicBezTo>
                    <a:pt x="0" y="1238"/>
                    <a:pt x="48" y="1179"/>
                    <a:pt x="84" y="1119"/>
                  </a:cubicBezTo>
                  <a:cubicBezTo>
                    <a:pt x="262" y="750"/>
                    <a:pt x="524" y="429"/>
                    <a:pt x="822" y="167"/>
                  </a:cubicBezTo>
                  <a:cubicBezTo>
                    <a:pt x="929" y="72"/>
                    <a:pt x="1072" y="48"/>
                    <a:pt x="1215" y="12"/>
                  </a:cubicBezTo>
                  <a:cubicBezTo>
                    <a:pt x="1346" y="0"/>
                    <a:pt x="1500" y="167"/>
                    <a:pt x="1500"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303505" y="4211144"/>
              <a:ext cx="1250649" cy="532336"/>
            </a:xfrm>
            <a:custGeom>
              <a:avLst/>
              <a:gdLst/>
              <a:ahLst/>
              <a:cxnLst/>
              <a:rect l="l" t="t" r="r" b="b"/>
              <a:pathLst>
                <a:path w="36112" h="15371" extrusionOk="0">
                  <a:moveTo>
                    <a:pt x="15169" y="4024"/>
                  </a:moveTo>
                  <a:cubicBezTo>
                    <a:pt x="15014" y="3989"/>
                    <a:pt x="14883" y="3965"/>
                    <a:pt x="14776" y="3929"/>
                  </a:cubicBezTo>
                  <a:cubicBezTo>
                    <a:pt x="14502" y="3834"/>
                    <a:pt x="14264" y="3703"/>
                    <a:pt x="14121" y="3417"/>
                  </a:cubicBezTo>
                  <a:cubicBezTo>
                    <a:pt x="13966" y="3119"/>
                    <a:pt x="13692" y="3012"/>
                    <a:pt x="13347" y="3048"/>
                  </a:cubicBezTo>
                  <a:cubicBezTo>
                    <a:pt x="12835" y="3072"/>
                    <a:pt x="12335" y="3167"/>
                    <a:pt x="11871" y="3417"/>
                  </a:cubicBezTo>
                  <a:cubicBezTo>
                    <a:pt x="11764" y="3477"/>
                    <a:pt x="11609" y="3536"/>
                    <a:pt x="11478" y="3572"/>
                  </a:cubicBezTo>
                  <a:cubicBezTo>
                    <a:pt x="10954" y="3643"/>
                    <a:pt x="10490" y="3846"/>
                    <a:pt x="10013" y="4048"/>
                  </a:cubicBezTo>
                  <a:cubicBezTo>
                    <a:pt x="9894" y="4084"/>
                    <a:pt x="9787" y="4131"/>
                    <a:pt x="9680" y="4167"/>
                  </a:cubicBezTo>
                  <a:cubicBezTo>
                    <a:pt x="9239" y="4239"/>
                    <a:pt x="8882" y="4477"/>
                    <a:pt x="8513" y="4620"/>
                  </a:cubicBezTo>
                  <a:cubicBezTo>
                    <a:pt x="8465" y="4774"/>
                    <a:pt x="8561" y="4786"/>
                    <a:pt x="8632" y="4822"/>
                  </a:cubicBezTo>
                  <a:cubicBezTo>
                    <a:pt x="9216" y="5024"/>
                    <a:pt x="9716" y="5382"/>
                    <a:pt x="10228" y="5727"/>
                  </a:cubicBezTo>
                  <a:cubicBezTo>
                    <a:pt x="10490" y="5906"/>
                    <a:pt x="10728" y="6132"/>
                    <a:pt x="10882" y="6441"/>
                  </a:cubicBezTo>
                  <a:cubicBezTo>
                    <a:pt x="11025" y="6715"/>
                    <a:pt x="11228" y="6989"/>
                    <a:pt x="11406" y="7263"/>
                  </a:cubicBezTo>
                  <a:cubicBezTo>
                    <a:pt x="12240" y="6941"/>
                    <a:pt x="13073" y="6822"/>
                    <a:pt x="13930" y="6822"/>
                  </a:cubicBezTo>
                  <a:cubicBezTo>
                    <a:pt x="14800" y="6822"/>
                    <a:pt x="15550" y="7120"/>
                    <a:pt x="16359" y="7441"/>
                  </a:cubicBezTo>
                  <a:cubicBezTo>
                    <a:pt x="16490" y="7203"/>
                    <a:pt x="16609" y="6989"/>
                    <a:pt x="16740" y="6798"/>
                  </a:cubicBezTo>
                  <a:cubicBezTo>
                    <a:pt x="16883" y="6608"/>
                    <a:pt x="17157" y="6513"/>
                    <a:pt x="17217" y="6251"/>
                  </a:cubicBezTo>
                  <a:cubicBezTo>
                    <a:pt x="17657" y="5894"/>
                    <a:pt x="18110" y="5560"/>
                    <a:pt x="18669" y="5477"/>
                  </a:cubicBezTo>
                  <a:cubicBezTo>
                    <a:pt x="19110" y="5394"/>
                    <a:pt x="19562" y="5382"/>
                    <a:pt x="20015" y="5453"/>
                  </a:cubicBezTo>
                  <a:cubicBezTo>
                    <a:pt x="20872" y="5584"/>
                    <a:pt x="21729" y="5679"/>
                    <a:pt x="22574" y="5786"/>
                  </a:cubicBezTo>
                  <a:cubicBezTo>
                    <a:pt x="22920" y="5822"/>
                    <a:pt x="23265" y="5858"/>
                    <a:pt x="23610" y="5917"/>
                  </a:cubicBezTo>
                  <a:cubicBezTo>
                    <a:pt x="23729" y="5929"/>
                    <a:pt x="23825" y="6013"/>
                    <a:pt x="23932" y="6072"/>
                  </a:cubicBezTo>
                  <a:cubicBezTo>
                    <a:pt x="24539" y="6441"/>
                    <a:pt x="25158" y="6810"/>
                    <a:pt x="25789" y="7215"/>
                  </a:cubicBezTo>
                  <a:cubicBezTo>
                    <a:pt x="25789" y="7215"/>
                    <a:pt x="25837" y="7227"/>
                    <a:pt x="25872" y="7215"/>
                  </a:cubicBezTo>
                  <a:cubicBezTo>
                    <a:pt x="26563" y="6822"/>
                    <a:pt x="27325" y="6572"/>
                    <a:pt x="28016" y="6167"/>
                  </a:cubicBezTo>
                  <a:cubicBezTo>
                    <a:pt x="28444" y="5906"/>
                    <a:pt x="28920" y="5727"/>
                    <a:pt x="29409" y="5548"/>
                  </a:cubicBezTo>
                  <a:cubicBezTo>
                    <a:pt x="30123" y="5286"/>
                    <a:pt x="30873" y="5144"/>
                    <a:pt x="31540" y="4798"/>
                  </a:cubicBezTo>
                  <a:cubicBezTo>
                    <a:pt x="31885" y="4620"/>
                    <a:pt x="32254" y="4489"/>
                    <a:pt x="32623" y="4393"/>
                  </a:cubicBezTo>
                  <a:cubicBezTo>
                    <a:pt x="33635" y="4143"/>
                    <a:pt x="34576" y="4310"/>
                    <a:pt x="35350" y="5072"/>
                  </a:cubicBezTo>
                  <a:cubicBezTo>
                    <a:pt x="35397" y="5108"/>
                    <a:pt x="35421" y="5155"/>
                    <a:pt x="35469" y="5215"/>
                  </a:cubicBezTo>
                  <a:cubicBezTo>
                    <a:pt x="35552" y="5334"/>
                    <a:pt x="36017" y="6465"/>
                    <a:pt x="36028" y="6632"/>
                  </a:cubicBezTo>
                  <a:cubicBezTo>
                    <a:pt x="36112" y="7156"/>
                    <a:pt x="35993" y="7608"/>
                    <a:pt x="35540" y="7941"/>
                  </a:cubicBezTo>
                  <a:cubicBezTo>
                    <a:pt x="35421" y="8025"/>
                    <a:pt x="35314" y="8120"/>
                    <a:pt x="35183" y="8227"/>
                  </a:cubicBezTo>
                  <a:cubicBezTo>
                    <a:pt x="35040" y="8192"/>
                    <a:pt x="34885" y="8144"/>
                    <a:pt x="34719" y="8108"/>
                  </a:cubicBezTo>
                  <a:cubicBezTo>
                    <a:pt x="34481" y="8025"/>
                    <a:pt x="34278" y="7906"/>
                    <a:pt x="34159" y="7668"/>
                  </a:cubicBezTo>
                  <a:cubicBezTo>
                    <a:pt x="33969" y="7310"/>
                    <a:pt x="33683" y="7227"/>
                    <a:pt x="33290" y="7263"/>
                  </a:cubicBezTo>
                  <a:cubicBezTo>
                    <a:pt x="32802" y="7287"/>
                    <a:pt x="32326" y="7370"/>
                    <a:pt x="31885" y="7632"/>
                  </a:cubicBezTo>
                  <a:cubicBezTo>
                    <a:pt x="31778" y="7691"/>
                    <a:pt x="31659" y="7751"/>
                    <a:pt x="31540" y="7763"/>
                  </a:cubicBezTo>
                  <a:cubicBezTo>
                    <a:pt x="30790" y="7870"/>
                    <a:pt x="30135" y="8227"/>
                    <a:pt x="29468" y="8489"/>
                  </a:cubicBezTo>
                  <a:cubicBezTo>
                    <a:pt x="29051" y="8668"/>
                    <a:pt x="28635" y="8846"/>
                    <a:pt x="28313" y="9180"/>
                  </a:cubicBezTo>
                  <a:cubicBezTo>
                    <a:pt x="28254" y="9239"/>
                    <a:pt x="28158" y="9299"/>
                    <a:pt x="28099" y="9287"/>
                  </a:cubicBezTo>
                  <a:cubicBezTo>
                    <a:pt x="27789" y="9239"/>
                    <a:pt x="27635" y="9489"/>
                    <a:pt x="27396" y="9585"/>
                  </a:cubicBezTo>
                  <a:lnTo>
                    <a:pt x="27396" y="10716"/>
                  </a:lnTo>
                  <a:cubicBezTo>
                    <a:pt x="27396" y="11228"/>
                    <a:pt x="27254" y="11740"/>
                    <a:pt x="26968" y="12168"/>
                  </a:cubicBezTo>
                  <a:cubicBezTo>
                    <a:pt x="26551" y="12823"/>
                    <a:pt x="26087" y="13454"/>
                    <a:pt x="25480" y="13954"/>
                  </a:cubicBezTo>
                  <a:cubicBezTo>
                    <a:pt x="25075" y="14299"/>
                    <a:pt x="24622" y="14585"/>
                    <a:pt x="24146" y="14799"/>
                  </a:cubicBezTo>
                  <a:cubicBezTo>
                    <a:pt x="24122" y="14823"/>
                    <a:pt x="24098" y="14823"/>
                    <a:pt x="24075" y="14835"/>
                  </a:cubicBezTo>
                  <a:cubicBezTo>
                    <a:pt x="23563" y="15264"/>
                    <a:pt x="22920" y="15276"/>
                    <a:pt x="22289" y="15323"/>
                  </a:cubicBezTo>
                  <a:cubicBezTo>
                    <a:pt x="21860" y="15359"/>
                    <a:pt x="21431" y="15371"/>
                    <a:pt x="21003" y="15359"/>
                  </a:cubicBezTo>
                  <a:cubicBezTo>
                    <a:pt x="20550" y="15359"/>
                    <a:pt x="20110" y="15276"/>
                    <a:pt x="19669" y="15121"/>
                  </a:cubicBezTo>
                  <a:cubicBezTo>
                    <a:pt x="19014" y="14883"/>
                    <a:pt x="18360" y="14657"/>
                    <a:pt x="17705" y="14407"/>
                  </a:cubicBezTo>
                  <a:cubicBezTo>
                    <a:pt x="17383" y="14264"/>
                    <a:pt x="17133" y="14014"/>
                    <a:pt x="16919" y="13728"/>
                  </a:cubicBezTo>
                  <a:cubicBezTo>
                    <a:pt x="16871" y="13668"/>
                    <a:pt x="16859" y="13573"/>
                    <a:pt x="16800" y="13525"/>
                  </a:cubicBezTo>
                  <a:cubicBezTo>
                    <a:pt x="16240" y="13002"/>
                    <a:pt x="16133" y="12275"/>
                    <a:pt x="15943" y="11585"/>
                  </a:cubicBezTo>
                  <a:cubicBezTo>
                    <a:pt x="15883" y="11394"/>
                    <a:pt x="15907" y="11192"/>
                    <a:pt x="15907" y="10978"/>
                  </a:cubicBezTo>
                  <a:cubicBezTo>
                    <a:pt x="15907" y="10870"/>
                    <a:pt x="15919" y="10775"/>
                    <a:pt x="15895" y="10680"/>
                  </a:cubicBezTo>
                  <a:cubicBezTo>
                    <a:pt x="15788" y="10382"/>
                    <a:pt x="15812" y="10085"/>
                    <a:pt x="15895" y="9787"/>
                  </a:cubicBezTo>
                  <a:cubicBezTo>
                    <a:pt x="15907" y="9739"/>
                    <a:pt x="15859" y="9668"/>
                    <a:pt x="15847" y="9596"/>
                  </a:cubicBezTo>
                  <a:cubicBezTo>
                    <a:pt x="15121" y="9346"/>
                    <a:pt x="14371" y="9144"/>
                    <a:pt x="13609" y="9168"/>
                  </a:cubicBezTo>
                  <a:cubicBezTo>
                    <a:pt x="12930" y="9180"/>
                    <a:pt x="12252" y="9192"/>
                    <a:pt x="11609" y="9561"/>
                  </a:cubicBezTo>
                  <a:cubicBezTo>
                    <a:pt x="11549" y="9775"/>
                    <a:pt x="11490" y="10013"/>
                    <a:pt x="11394" y="10239"/>
                  </a:cubicBezTo>
                  <a:cubicBezTo>
                    <a:pt x="10942" y="11251"/>
                    <a:pt x="10240" y="12061"/>
                    <a:pt x="9382" y="12740"/>
                  </a:cubicBezTo>
                  <a:cubicBezTo>
                    <a:pt x="9061" y="12978"/>
                    <a:pt x="8739" y="13240"/>
                    <a:pt x="8335" y="13359"/>
                  </a:cubicBezTo>
                  <a:cubicBezTo>
                    <a:pt x="8251" y="13395"/>
                    <a:pt x="8156" y="13466"/>
                    <a:pt x="8084" y="13525"/>
                  </a:cubicBezTo>
                  <a:cubicBezTo>
                    <a:pt x="7930" y="13656"/>
                    <a:pt x="7751" y="13656"/>
                    <a:pt x="7573" y="13716"/>
                  </a:cubicBezTo>
                  <a:cubicBezTo>
                    <a:pt x="6787" y="13942"/>
                    <a:pt x="5977" y="13871"/>
                    <a:pt x="5191" y="13895"/>
                  </a:cubicBezTo>
                  <a:cubicBezTo>
                    <a:pt x="4763" y="13906"/>
                    <a:pt x="4346" y="13835"/>
                    <a:pt x="3929" y="13668"/>
                  </a:cubicBezTo>
                  <a:cubicBezTo>
                    <a:pt x="3274" y="13418"/>
                    <a:pt x="2620" y="13192"/>
                    <a:pt x="1965" y="12954"/>
                  </a:cubicBezTo>
                  <a:cubicBezTo>
                    <a:pt x="1619" y="12835"/>
                    <a:pt x="1393" y="12573"/>
                    <a:pt x="1179" y="12299"/>
                  </a:cubicBezTo>
                  <a:cubicBezTo>
                    <a:pt x="1131" y="12240"/>
                    <a:pt x="1119" y="12144"/>
                    <a:pt x="1060" y="12097"/>
                  </a:cubicBezTo>
                  <a:cubicBezTo>
                    <a:pt x="548" y="11609"/>
                    <a:pt x="369" y="10930"/>
                    <a:pt x="203" y="10275"/>
                  </a:cubicBezTo>
                  <a:cubicBezTo>
                    <a:pt x="143" y="10073"/>
                    <a:pt x="107" y="9835"/>
                    <a:pt x="131" y="9608"/>
                  </a:cubicBezTo>
                  <a:cubicBezTo>
                    <a:pt x="167" y="9323"/>
                    <a:pt x="60" y="9084"/>
                    <a:pt x="48" y="8823"/>
                  </a:cubicBezTo>
                  <a:cubicBezTo>
                    <a:pt x="24" y="8584"/>
                    <a:pt x="143" y="8334"/>
                    <a:pt x="107" y="8108"/>
                  </a:cubicBezTo>
                  <a:cubicBezTo>
                    <a:pt x="0" y="7537"/>
                    <a:pt x="143" y="7049"/>
                    <a:pt x="381" y="6560"/>
                  </a:cubicBezTo>
                  <a:cubicBezTo>
                    <a:pt x="548" y="6215"/>
                    <a:pt x="595" y="5798"/>
                    <a:pt x="845" y="5501"/>
                  </a:cubicBezTo>
                  <a:cubicBezTo>
                    <a:pt x="1072" y="5215"/>
                    <a:pt x="1310" y="4941"/>
                    <a:pt x="1560" y="4703"/>
                  </a:cubicBezTo>
                  <a:cubicBezTo>
                    <a:pt x="1846" y="4429"/>
                    <a:pt x="2203" y="4239"/>
                    <a:pt x="2572" y="4120"/>
                  </a:cubicBezTo>
                  <a:cubicBezTo>
                    <a:pt x="2750" y="4060"/>
                    <a:pt x="2929" y="4024"/>
                    <a:pt x="3108" y="4012"/>
                  </a:cubicBezTo>
                  <a:cubicBezTo>
                    <a:pt x="3858" y="3965"/>
                    <a:pt x="4536" y="3727"/>
                    <a:pt x="5203" y="3369"/>
                  </a:cubicBezTo>
                  <a:cubicBezTo>
                    <a:pt x="5787" y="3060"/>
                    <a:pt x="6382" y="2810"/>
                    <a:pt x="6977" y="2524"/>
                  </a:cubicBezTo>
                  <a:lnTo>
                    <a:pt x="7692" y="2167"/>
                  </a:lnTo>
                  <a:cubicBezTo>
                    <a:pt x="8263" y="1869"/>
                    <a:pt x="8823" y="1607"/>
                    <a:pt x="9418" y="1381"/>
                  </a:cubicBezTo>
                  <a:cubicBezTo>
                    <a:pt x="10109" y="1143"/>
                    <a:pt x="10835" y="988"/>
                    <a:pt x="11490" y="655"/>
                  </a:cubicBezTo>
                  <a:cubicBezTo>
                    <a:pt x="11835" y="476"/>
                    <a:pt x="12204" y="333"/>
                    <a:pt x="12573" y="250"/>
                  </a:cubicBezTo>
                  <a:cubicBezTo>
                    <a:pt x="13585" y="0"/>
                    <a:pt x="14526" y="143"/>
                    <a:pt x="15300" y="917"/>
                  </a:cubicBezTo>
                  <a:cubicBezTo>
                    <a:pt x="15359" y="976"/>
                    <a:pt x="15419" y="1036"/>
                    <a:pt x="15443" y="1107"/>
                  </a:cubicBezTo>
                  <a:cubicBezTo>
                    <a:pt x="15609" y="1584"/>
                    <a:pt x="15907" y="2024"/>
                    <a:pt x="16002" y="2536"/>
                  </a:cubicBezTo>
                  <a:cubicBezTo>
                    <a:pt x="16074" y="3000"/>
                    <a:pt x="15955" y="3393"/>
                    <a:pt x="15597" y="3703"/>
                  </a:cubicBezTo>
                  <a:cubicBezTo>
                    <a:pt x="15490" y="3774"/>
                    <a:pt x="15347" y="3893"/>
                    <a:pt x="15169" y="4024"/>
                  </a:cubicBezTo>
                  <a:close/>
                  <a:moveTo>
                    <a:pt x="3965" y="4405"/>
                  </a:moveTo>
                  <a:cubicBezTo>
                    <a:pt x="3512" y="4441"/>
                    <a:pt x="3024" y="4489"/>
                    <a:pt x="2548" y="4560"/>
                  </a:cubicBezTo>
                  <a:cubicBezTo>
                    <a:pt x="2429" y="4584"/>
                    <a:pt x="2274" y="4620"/>
                    <a:pt x="2215" y="4715"/>
                  </a:cubicBezTo>
                  <a:cubicBezTo>
                    <a:pt x="2012" y="5060"/>
                    <a:pt x="1667" y="5263"/>
                    <a:pt x="1441" y="5572"/>
                  </a:cubicBezTo>
                  <a:cubicBezTo>
                    <a:pt x="1322" y="5739"/>
                    <a:pt x="1262" y="5929"/>
                    <a:pt x="1191" y="6132"/>
                  </a:cubicBezTo>
                  <a:cubicBezTo>
                    <a:pt x="1084" y="6406"/>
                    <a:pt x="1000" y="6703"/>
                    <a:pt x="893" y="6989"/>
                  </a:cubicBezTo>
                  <a:cubicBezTo>
                    <a:pt x="857" y="7060"/>
                    <a:pt x="822" y="7144"/>
                    <a:pt x="822" y="7215"/>
                  </a:cubicBezTo>
                  <a:cubicBezTo>
                    <a:pt x="774" y="7703"/>
                    <a:pt x="762" y="8192"/>
                    <a:pt x="715" y="8692"/>
                  </a:cubicBezTo>
                  <a:cubicBezTo>
                    <a:pt x="643" y="9418"/>
                    <a:pt x="905" y="10097"/>
                    <a:pt x="1000" y="10811"/>
                  </a:cubicBezTo>
                  <a:cubicBezTo>
                    <a:pt x="1000" y="10858"/>
                    <a:pt x="1024" y="10882"/>
                    <a:pt x="1036" y="10918"/>
                  </a:cubicBezTo>
                  <a:cubicBezTo>
                    <a:pt x="1215" y="11204"/>
                    <a:pt x="1381" y="11478"/>
                    <a:pt x="1560" y="11740"/>
                  </a:cubicBezTo>
                  <a:cubicBezTo>
                    <a:pt x="1667" y="11882"/>
                    <a:pt x="1798" y="12025"/>
                    <a:pt x="1953" y="12121"/>
                  </a:cubicBezTo>
                  <a:cubicBezTo>
                    <a:pt x="2405" y="12454"/>
                    <a:pt x="2870" y="12775"/>
                    <a:pt x="3465" y="12859"/>
                  </a:cubicBezTo>
                  <a:cubicBezTo>
                    <a:pt x="3703" y="12883"/>
                    <a:pt x="3941" y="12954"/>
                    <a:pt x="4179" y="13014"/>
                  </a:cubicBezTo>
                  <a:cubicBezTo>
                    <a:pt x="5537" y="13359"/>
                    <a:pt x="6858" y="13252"/>
                    <a:pt x="8168" y="12835"/>
                  </a:cubicBezTo>
                  <a:cubicBezTo>
                    <a:pt x="8227" y="12823"/>
                    <a:pt x="8287" y="12799"/>
                    <a:pt x="8335" y="12752"/>
                  </a:cubicBezTo>
                  <a:cubicBezTo>
                    <a:pt x="8894" y="12287"/>
                    <a:pt x="9513" y="11871"/>
                    <a:pt x="10013" y="11323"/>
                  </a:cubicBezTo>
                  <a:cubicBezTo>
                    <a:pt x="10168" y="11156"/>
                    <a:pt x="10287" y="10966"/>
                    <a:pt x="10430" y="10787"/>
                  </a:cubicBezTo>
                  <a:cubicBezTo>
                    <a:pt x="10799" y="10347"/>
                    <a:pt x="11013" y="9846"/>
                    <a:pt x="11025" y="9275"/>
                  </a:cubicBezTo>
                  <a:cubicBezTo>
                    <a:pt x="11037" y="8954"/>
                    <a:pt x="11037" y="8620"/>
                    <a:pt x="11002" y="8299"/>
                  </a:cubicBezTo>
                  <a:cubicBezTo>
                    <a:pt x="10954" y="7822"/>
                    <a:pt x="10823" y="7370"/>
                    <a:pt x="10561" y="6977"/>
                  </a:cubicBezTo>
                  <a:cubicBezTo>
                    <a:pt x="10370" y="6679"/>
                    <a:pt x="10132" y="6441"/>
                    <a:pt x="9882" y="6179"/>
                  </a:cubicBezTo>
                  <a:cubicBezTo>
                    <a:pt x="9406" y="5691"/>
                    <a:pt x="8811" y="5405"/>
                    <a:pt x="8204" y="5215"/>
                  </a:cubicBezTo>
                  <a:cubicBezTo>
                    <a:pt x="7739" y="5072"/>
                    <a:pt x="7263" y="4953"/>
                    <a:pt x="6799" y="4786"/>
                  </a:cubicBezTo>
                  <a:cubicBezTo>
                    <a:pt x="5894" y="4489"/>
                    <a:pt x="4953" y="4477"/>
                    <a:pt x="3965" y="4405"/>
                  </a:cubicBezTo>
                  <a:close/>
                  <a:moveTo>
                    <a:pt x="16490" y="10180"/>
                  </a:moveTo>
                  <a:cubicBezTo>
                    <a:pt x="16502" y="10585"/>
                    <a:pt x="16478" y="11025"/>
                    <a:pt x="16621" y="11442"/>
                  </a:cubicBezTo>
                  <a:cubicBezTo>
                    <a:pt x="16705" y="11644"/>
                    <a:pt x="16717" y="11882"/>
                    <a:pt x="16764" y="12109"/>
                  </a:cubicBezTo>
                  <a:cubicBezTo>
                    <a:pt x="16776" y="12180"/>
                    <a:pt x="16776" y="12275"/>
                    <a:pt x="16824" y="12347"/>
                  </a:cubicBezTo>
                  <a:cubicBezTo>
                    <a:pt x="17002" y="12644"/>
                    <a:pt x="17157" y="12942"/>
                    <a:pt x="17371" y="13240"/>
                  </a:cubicBezTo>
                  <a:cubicBezTo>
                    <a:pt x="17455" y="13371"/>
                    <a:pt x="17574" y="13490"/>
                    <a:pt x="17717" y="13585"/>
                  </a:cubicBezTo>
                  <a:cubicBezTo>
                    <a:pt x="18169" y="13906"/>
                    <a:pt x="18633" y="14252"/>
                    <a:pt x="19229" y="14311"/>
                  </a:cubicBezTo>
                  <a:cubicBezTo>
                    <a:pt x="19455" y="14323"/>
                    <a:pt x="19681" y="14383"/>
                    <a:pt x="19884" y="14442"/>
                  </a:cubicBezTo>
                  <a:cubicBezTo>
                    <a:pt x="21229" y="14811"/>
                    <a:pt x="22562" y="14740"/>
                    <a:pt x="23872" y="14323"/>
                  </a:cubicBezTo>
                  <a:cubicBezTo>
                    <a:pt x="23967" y="14299"/>
                    <a:pt x="24063" y="14264"/>
                    <a:pt x="24146" y="14204"/>
                  </a:cubicBezTo>
                  <a:cubicBezTo>
                    <a:pt x="24682" y="13776"/>
                    <a:pt x="25253" y="13395"/>
                    <a:pt x="25730" y="12859"/>
                  </a:cubicBezTo>
                  <a:cubicBezTo>
                    <a:pt x="25908" y="12656"/>
                    <a:pt x="26063" y="12442"/>
                    <a:pt x="26230" y="12228"/>
                  </a:cubicBezTo>
                  <a:cubicBezTo>
                    <a:pt x="26563" y="11811"/>
                    <a:pt x="26789" y="11323"/>
                    <a:pt x="26825" y="10787"/>
                  </a:cubicBezTo>
                  <a:cubicBezTo>
                    <a:pt x="26837" y="10406"/>
                    <a:pt x="26837" y="10037"/>
                    <a:pt x="26789" y="9680"/>
                  </a:cubicBezTo>
                  <a:cubicBezTo>
                    <a:pt x="26765" y="9358"/>
                    <a:pt x="26646" y="9061"/>
                    <a:pt x="26444" y="8775"/>
                  </a:cubicBezTo>
                  <a:cubicBezTo>
                    <a:pt x="26003" y="8120"/>
                    <a:pt x="25432" y="7596"/>
                    <a:pt x="24718" y="7239"/>
                  </a:cubicBezTo>
                  <a:cubicBezTo>
                    <a:pt x="24622" y="7179"/>
                    <a:pt x="24503" y="7108"/>
                    <a:pt x="24456" y="7001"/>
                  </a:cubicBezTo>
                  <a:cubicBezTo>
                    <a:pt x="24348" y="6763"/>
                    <a:pt x="24146" y="6703"/>
                    <a:pt x="23920" y="6668"/>
                  </a:cubicBezTo>
                  <a:cubicBezTo>
                    <a:pt x="23515" y="6584"/>
                    <a:pt x="23134" y="6465"/>
                    <a:pt x="22741" y="6310"/>
                  </a:cubicBezTo>
                  <a:cubicBezTo>
                    <a:pt x="22574" y="6227"/>
                    <a:pt x="22384" y="6191"/>
                    <a:pt x="22205" y="6156"/>
                  </a:cubicBezTo>
                  <a:cubicBezTo>
                    <a:pt x="21777" y="6084"/>
                    <a:pt x="21360" y="6036"/>
                    <a:pt x="20931" y="5977"/>
                  </a:cubicBezTo>
                  <a:cubicBezTo>
                    <a:pt x="20157" y="5846"/>
                    <a:pt x="19384" y="5906"/>
                    <a:pt x="18586" y="5989"/>
                  </a:cubicBezTo>
                  <a:cubicBezTo>
                    <a:pt x="18252" y="6036"/>
                    <a:pt x="17967" y="6108"/>
                    <a:pt x="17788" y="6453"/>
                  </a:cubicBezTo>
                  <a:cubicBezTo>
                    <a:pt x="17717" y="6608"/>
                    <a:pt x="17538" y="6703"/>
                    <a:pt x="17395" y="6846"/>
                  </a:cubicBezTo>
                  <a:cubicBezTo>
                    <a:pt x="17145" y="7096"/>
                    <a:pt x="16943" y="7382"/>
                    <a:pt x="16978" y="7763"/>
                  </a:cubicBezTo>
                  <a:cubicBezTo>
                    <a:pt x="17002" y="7989"/>
                    <a:pt x="16907" y="8156"/>
                    <a:pt x="16788" y="8311"/>
                  </a:cubicBezTo>
                  <a:cubicBezTo>
                    <a:pt x="16717" y="8430"/>
                    <a:pt x="16621" y="8573"/>
                    <a:pt x="16609" y="8703"/>
                  </a:cubicBezTo>
                  <a:cubicBezTo>
                    <a:pt x="16550" y="9192"/>
                    <a:pt x="16526" y="9680"/>
                    <a:pt x="16490" y="10180"/>
                  </a:cubicBezTo>
                  <a:close/>
                  <a:moveTo>
                    <a:pt x="14919" y="3417"/>
                  </a:moveTo>
                  <a:cubicBezTo>
                    <a:pt x="15145" y="3405"/>
                    <a:pt x="15359" y="3405"/>
                    <a:pt x="15419" y="3191"/>
                  </a:cubicBezTo>
                  <a:cubicBezTo>
                    <a:pt x="15585" y="2643"/>
                    <a:pt x="15609" y="2096"/>
                    <a:pt x="15157" y="1643"/>
                  </a:cubicBezTo>
                  <a:cubicBezTo>
                    <a:pt x="15062" y="1560"/>
                    <a:pt x="14990" y="1464"/>
                    <a:pt x="14919" y="1369"/>
                  </a:cubicBezTo>
                  <a:cubicBezTo>
                    <a:pt x="14561" y="798"/>
                    <a:pt x="13633" y="512"/>
                    <a:pt x="12990" y="798"/>
                  </a:cubicBezTo>
                  <a:cubicBezTo>
                    <a:pt x="12680" y="953"/>
                    <a:pt x="12323" y="1012"/>
                    <a:pt x="12002" y="1107"/>
                  </a:cubicBezTo>
                  <a:cubicBezTo>
                    <a:pt x="11549" y="1262"/>
                    <a:pt x="11109" y="1393"/>
                    <a:pt x="10656" y="1572"/>
                  </a:cubicBezTo>
                  <a:cubicBezTo>
                    <a:pt x="10168" y="1762"/>
                    <a:pt x="9680" y="1988"/>
                    <a:pt x="9180" y="2179"/>
                  </a:cubicBezTo>
                  <a:cubicBezTo>
                    <a:pt x="8692" y="2381"/>
                    <a:pt x="8192" y="2536"/>
                    <a:pt x="7703" y="2774"/>
                  </a:cubicBezTo>
                  <a:cubicBezTo>
                    <a:pt x="7299" y="2988"/>
                    <a:pt x="6882" y="3215"/>
                    <a:pt x="6477" y="3453"/>
                  </a:cubicBezTo>
                  <a:cubicBezTo>
                    <a:pt x="6072" y="3703"/>
                    <a:pt x="5656" y="3893"/>
                    <a:pt x="5108" y="4048"/>
                  </a:cubicBezTo>
                  <a:cubicBezTo>
                    <a:pt x="5298" y="4120"/>
                    <a:pt x="5417" y="4179"/>
                    <a:pt x="5525" y="4191"/>
                  </a:cubicBezTo>
                  <a:cubicBezTo>
                    <a:pt x="6179" y="4239"/>
                    <a:pt x="6811" y="4346"/>
                    <a:pt x="7465" y="4465"/>
                  </a:cubicBezTo>
                  <a:cubicBezTo>
                    <a:pt x="7573" y="4477"/>
                    <a:pt x="7703" y="4429"/>
                    <a:pt x="7811" y="4382"/>
                  </a:cubicBezTo>
                  <a:cubicBezTo>
                    <a:pt x="8454" y="4120"/>
                    <a:pt x="9073" y="3822"/>
                    <a:pt x="9728" y="3572"/>
                  </a:cubicBezTo>
                  <a:cubicBezTo>
                    <a:pt x="10382" y="3310"/>
                    <a:pt x="11037" y="3096"/>
                    <a:pt x="11692" y="2881"/>
                  </a:cubicBezTo>
                  <a:cubicBezTo>
                    <a:pt x="12085" y="2750"/>
                    <a:pt x="12466" y="2631"/>
                    <a:pt x="12871" y="2536"/>
                  </a:cubicBezTo>
                  <a:cubicBezTo>
                    <a:pt x="13466" y="2405"/>
                    <a:pt x="14026" y="2465"/>
                    <a:pt x="14442" y="2988"/>
                  </a:cubicBezTo>
                  <a:cubicBezTo>
                    <a:pt x="14597" y="3119"/>
                    <a:pt x="14776" y="3274"/>
                    <a:pt x="14919" y="3417"/>
                  </a:cubicBezTo>
                  <a:close/>
                  <a:moveTo>
                    <a:pt x="27313" y="8906"/>
                  </a:moveTo>
                  <a:cubicBezTo>
                    <a:pt x="27504" y="8799"/>
                    <a:pt x="27730" y="8751"/>
                    <a:pt x="27896" y="8596"/>
                  </a:cubicBezTo>
                  <a:cubicBezTo>
                    <a:pt x="28111" y="8394"/>
                    <a:pt x="28385" y="8299"/>
                    <a:pt x="28635" y="8192"/>
                  </a:cubicBezTo>
                  <a:cubicBezTo>
                    <a:pt x="29063" y="8001"/>
                    <a:pt x="29516" y="7834"/>
                    <a:pt x="29944" y="7691"/>
                  </a:cubicBezTo>
                  <a:cubicBezTo>
                    <a:pt x="30754" y="7394"/>
                    <a:pt x="31552" y="7108"/>
                    <a:pt x="32373" y="6834"/>
                  </a:cubicBezTo>
                  <a:cubicBezTo>
                    <a:pt x="32599" y="6763"/>
                    <a:pt x="32849" y="6703"/>
                    <a:pt x="33088" y="6679"/>
                  </a:cubicBezTo>
                  <a:cubicBezTo>
                    <a:pt x="33635" y="6620"/>
                    <a:pt x="34135" y="6703"/>
                    <a:pt x="34528" y="7179"/>
                  </a:cubicBezTo>
                  <a:cubicBezTo>
                    <a:pt x="34659" y="7346"/>
                    <a:pt x="34790" y="7537"/>
                    <a:pt x="35040" y="7644"/>
                  </a:cubicBezTo>
                  <a:cubicBezTo>
                    <a:pt x="35171" y="7596"/>
                    <a:pt x="35302" y="7549"/>
                    <a:pt x="35421" y="7513"/>
                  </a:cubicBezTo>
                  <a:cubicBezTo>
                    <a:pt x="35457" y="7358"/>
                    <a:pt x="35481" y="7239"/>
                    <a:pt x="35505" y="7120"/>
                  </a:cubicBezTo>
                  <a:cubicBezTo>
                    <a:pt x="35647" y="6632"/>
                    <a:pt x="35528" y="6203"/>
                    <a:pt x="35171" y="5822"/>
                  </a:cubicBezTo>
                  <a:cubicBezTo>
                    <a:pt x="35076" y="5739"/>
                    <a:pt x="35016" y="5632"/>
                    <a:pt x="34945" y="5548"/>
                  </a:cubicBezTo>
                  <a:cubicBezTo>
                    <a:pt x="34564" y="4989"/>
                    <a:pt x="33742" y="4751"/>
                    <a:pt x="33147" y="4965"/>
                  </a:cubicBezTo>
                  <a:cubicBezTo>
                    <a:pt x="31957" y="5382"/>
                    <a:pt x="30730" y="5727"/>
                    <a:pt x="29575" y="6263"/>
                  </a:cubicBezTo>
                  <a:cubicBezTo>
                    <a:pt x="28730" y="6668"/>
                    <a:pt x="27813" y="6894"/>
                    <a:pt x="27015" y="7418"/>
                  </a:cubicBezTo>
                  <a:cubicBezTo>
                    <a:pt x="26908" y="7477"/>
                    <a:pt x="26777" y="7489"/>
                    <a:pt x="26670" y="7549"/>
                  </a:cubicBezTo>
                  <a:cubicBezTo>
                    <a:pt x="26563" y="7608"/>
                    <a:pt x="26480" y="7691"/>
                    <a:pt x="26408" y="7751"/>
                  </a:cubicBezTo>
                  <a:cubicBezTo>
                    <a:pt x="26563" y="8251"/>
                    <a:pt x="27004" y="8513"/>
                    <a:pt x="27313" y="8906"/>
                  </a:cubicBezTo>
                  <a:close/>
                  <a:moveTo>
                    <a:pt x="11573" y="7882"/>
                  </a:moveTo>
                  <a:cubicBezTo>
                    <a:pt x="11573" y="7941"/>
                    <a:pt x="11549" y="8001"/>
                    <a:pt x="11561" y="8061"/>
                  </a:cubicBezTo>
                  <a:cubicBezTo>
                    <a:pt x="11609" y="8287"/>
                    <a:pt x="11668" y="8489"/>
                    <a:pt x="11728" y="8715"/>
                  </a:cubicBezTo>
                  <a:cubicBezTo>
                    <a:pt x="12216" y="8668"/>
                    <a:pt x="12680" y="8596"/>
                    <a:pt x="13145" y="8584"/>
                  </a:cubicBezTo>
                  <a:cubicBezTo>
                    <a:pt x="13585" y="8573"/>
                    <a:pt x="14038" y="8537"/>
                    <a:pt x="14478" y="8584"/>
                  </a:cubicBezTo>
                  <a:cubicBezTo>
                    <a:pt x="14942" y="8632"/>
                    <a:pt x="15359" y="8894"/>
                    <a:pt x="15847" y="8846"/>
                  </a:cubicBezTo>
                  <a:cubicBezTo>
                    <a:pt x="16002" y="8573"/>
                    <a:pt x="16145" y="8299"/>
                    <a:pt x="16157" y="7989"/>
                  </a:cubicBezTo>
                  <a:cubicBezTo>
                    <a:pt x="15109" y="7358"/>
                    <a:pt x="13109" y="7239"/>
                    <a:pt x="11573" y="78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3366571" y="4416481"/>
              <a:ext cx="267259" cy="216903"/>
            </a:xfrm>
            <a:custGeom>
              <a:avLst/>
              <a:gdLst/>
              <a:ahLst/>
              <a:cxnLst/>
              <a:rect l="l" t="t" r="r" b="b"/>
              <a:pathLst>
                <a:path w="7717" h="6263" extrusionOk="0">
                  <a:moveTo>
                    <a:pt x="1" y="3179"/>
                  </a:moveTo>
                  <a:cubicBezTo>
                    <a:pt x="72" y="2655"/>
                    <a:pt x="144" y="2143"/>
                    <a:pt x="215" y="1643"/>
                  </a:cubicBezTo>
                  <a:cubicBezTo>
                    <a:pt x="310" y="1072"/>
                    <a:pt x="632" y="631"/>
                    <a:pt x="989" y="203"/>
                  </a:cubicBezTo>
                  <a:cubicBezTo>
                    <a:pt x="1084" y="84"/>
                    <a:pt x="1215" y="24"/>
                    <a:pt x="1370" y="24"/>
                  </a:cubicBezTo>
                  <a:cubicBezTo>
                    <a:pt x="1811" y="36"/>
                    <a:pt x="2275" y="0"/>
                    <a:pt x="2715" y="48"/>
                  </a:cubicBezTo>
                  <a:cubicBezTo>
                    <a:pt x="3525" y="143"/>
                    <a:pt x="4347" y="227"/>
                    <a:pt x="5144" y="393"/>
                  </a:cubicBezTo>
                  <a:cubicBezTo>
                    <a:pt x="5882" y="536"/>
                    <a:pt x="6585" y="834"/>
                    <a:pt x="7145" y="1405"/>
                  </a:cubicBezTo>
                  <a:cubicBezTo>
                    <a:pt x="7371" y="1643"/>
                    <a:pt x="7514" y="1941"/>
                    <a:pt x="7585" y="2263"/>
                  </a:cubicBezTo>
                  <a:cubicBezTo>
                    <a:pt x="7657" y="2572"/>
                    <a:pt x="7704" y="2905"/>
                    <a:pt x="7704" y="3227"/>
                  </a:cubicBezTo>
                  <a:cubicBezTo>
                    <a:pt x="7716" y="3941"/>
                    <a:pt x="7442" y="4560"/>
                    <a:pt x="7002" y="5096"/>
                  </a:cubicBezTo>
                  <a:cubicBezTo>
                    <a:pt x="6859" y="5287"/>
                    <a:pt x="6597" y="5430"/>
                    <a:pt x="6371" y="5537"/>
                  </a:cubicBezTo>
                  <a:cubicBezTo>
                    <a:pt x="5978" y="5727"/>
                    <a:pt x="5573" y="5870"/>
                    <a:pt x="5180" y="6049"/>
                  </a:cubicBezTo>
                  <a:cubicBezTo>
                    <a:pt x="4728" y="6239"/>
                    <a:pt x="4263" y="6263"/>
                    <a:pt x="3787" y="6251"/>
                  </a:cubicBezTo>
                  <a:cubicBezTo>
                    <a:pt x="3466" y="6239"/>
                    <a:pt x="3156" y="6168"/>
                    <a:pt x="2823" y="6120"/>
                  </a:cubicBezTo>
                  <a:cubicBezTo>
                    <a:pt x="2168" y="6049"/>
                    <a:pt x="1561" y="5775"/>
                    <a:pt x="965" y="5525"/>
                  </a:cubicBezTo>
                  <a:cubicBezTo>
                    <a:pt x="394" y="5287"/>
                    <a:pt x="191" y="4751"/>
                    <a:pt x="72" y="4203"/>
                  </a:cubicBezTo>
                  <a:cubicBezTo>
                    <a:pt x="1" y="3858"/>
                    <a:pt x="25" y="3513"/>
                    <a:pt x="1" y="3179"/>
                  </a:cubicBezTo>
                  <a:close/>
                  <a:moveTo>
                    <a:pt x="2704" y="1072"/>
                  </a:moveTo>
                  <a:cubicBezTo>
                    <a:pt x="2596" y="1000"/>
                    <a:pt x="2525" y="893"/>
                    <a:pt x="2418" y="869"/>
                  </a:cubicBezTo>
                  <a:cubicBezTo>
                    <a:pt x="2334" y="834"/>
                    <a:pt x="2203" y="858"/>
                    <a:pt x="2120" y="917"/>
                  </a:cubicBezTo>
                  <a:cubicBezTo>
                    <a:pt x="1703" y="1227"/>
                    <a:pt x="1382" y="1608"/>
                    <a:pt x="1203" y="2108"/>
                  </a:cubicBezTo>
                  <a:cubicBezTo>
                    <a:pt x="1156" y="2227"/>
                    <a:pt x="1191" y="2358"/>
                    <a:pt x="1322" y="2417"/>
                  </a:cubicBezTo>
                  <a:cubicBezTo>
                    <a:pt x="1394" y="2441"/>
                    <a:pt x="1525" y="2441"/>
                    <a:pt x="1608" y="2382"/>
                  </a:cubicBezTo>
                  <a:cubicBezTo>
                    <a:pt x="2001" y="2132"/>
                    <a:pt x="2334" y="1786"/>
                    <a:pt x="2584" y="1381"/>
                  </a:cubicBezTo>
                  <a:cubicBezTo>
                    <a:pt x="2644" y="1298"/>
                    <a:pt x="2656" y="1191"/>
                    <a:pt x="2704" y="10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912933" y="4467598"/>
              <a:ext cx="271761" cy="218566"/>
            </a:xfrm>
            <a:custGeom>
              <a:avLst/>
              <a:gdLst/>
              <a:ahLst/>
              <a:cxnLst/>
              <a:rect l="l" t="t" r="r" b="b"/>
              <a:pathLst>
                <a:path w="7847" h="6311" extrusionOk="0">
                  <a:moveTo>
                    <a:pt x="1" y="3346"/>
                  </a:moveTo>
                  <a:cubicBezTo>
                    <a:pt x="72" y="2811"/>
                    <a:pt x="143" y="2215"/>
                    <a:pt x="227" y="1644"/>
                  </a:cubicBezTo>
                  <a:cubicBezTo>
                    <a:pt x="322" y="1072"/>
                    <a:pt x="644" y="632"/>
                    <a:pt x="1013" y="191"/>
                  </a:cubicBezTo>
                  <a:cubicBezTo>
                    <a:pt x="1096" y="72"/>
                    <a:pt x="1227" y="13"/>
                    <a:pt x="1382" y="13"/>
                  </a:cubicBezTo>
                  <a:cubicBezTo>
                    <a:pt x="1822" y="36"/>
                    <a:pt x="2287" y="1"/>
                    <a:pt x="2727" y="60"/>
                  </a:cubicBezTo>
                  <a:cubicBezTo>
                    <a:pt x="3537" y="155"/>
                    <a:pt x="4358" y="263"/>
                    <a:pt x="5156" y="406"/>
                  </a:cubicBezTo>
                  <a:cubicBezTo>
                    <a:pt x="5406" y="441"/>
                    <a:pt x="5668" y="584"/>
                    <a:pt x="5918" y="644"/>
                  </a:cubicBezTo>
                  <a:cubicBezTo>
                    <a:pt x="6716" y="798"/>
                    <a:pt x="7228" y="1346"/>
                    <a:pt x="7490" y="2037"/>
                  </a:cubicBezTo>
                  <a:cubicBezTo>
                    <a:pt x="7763" y="2751"/>
                    <a:pt x="7847" y="3513"/>
                    <a:pt x="7513" y="4239"/>
                  </a:cubicBezTo>
                  <a:cubicBezTo>
                    <a:pt x="7394" y="4489"/>
                    <a:pt x="7240" y="4751"/>
                    <a:pt x="7097" y="5001"/>
                  </a:cubicBezTo>
                  <a:cubicBezTo>
                    <a:pt x="6930" y="5287"/>
                    <a:pt x="6656" y="5430"/>
                    <a:pt x="6394" y="5561"/>
                  </a:cubicBezTo>
                  <a:cubicBezTo>
                    <a:pt x="6001" y="5763"/>
                    <a:pt x="5608" y="5894"/>
                    <a:pt x="5204" y="6073"/>
                  </a:cubicBezTo>
                  <a:cubicBezTo>
                    <a:pt x="4751" y="6263"/>
                    <a:pt x="4275" y="6311"/>
                    <a:pt x="3822" y="6275"/>
                  </a:cubicBezTo>
                  <a:cubicBezTo>
                    <a:pt x="2941" y="6204"/>
                    <a:pt x="2096" y="6013"/>
                    <a:pt x="1263" y="5704"/>
                  </a:cubicBezTo>
                  <a:cubicBezTo>
                    <a:pt x="560" y="5430"/>
                    <a:pt x="263" y="4894"/>
                    <a:pt x="84" y="4239"/>
                  </a:cubicBezTo>
                  <a:cubicBezTo>
                    <a:pt x="12" y="3942"/>
                    <a:pt x="24" y="3680"/>
                    <a:pt x="1" y="3346"/>
                  </a:cubicBezTo>
                  <a:close/>
                  <a:moveTo>
                    <a:pt x="2679" y="1179"/>
                  </a:moveTo>
                  <a:cubicBezTo>
                    <a:pt x="2679" y="1001"/>
                    <a:pt x="2537" y="834"/>
                    <a:pt x="2406" y="846"/>
                  </a:cubicBezTo>
                  <a:cubicBezTo>
                    <a:pt x="2275" y="870"/>
                    <a:pt x="2120" y="906"/>
                    <a:pt x="2025" y="1001"/>
                  </a:cubicBezTo>
                  <a:cubicBezTo>
                    <a:pt x="1703" y="1263"/>
                    <a:pt x="1453" y="1584"/>
                    <a:pt x="1275" y="1953"/>
                  </a:cubicBezTo>
                  <a:cubicBezTo>
                    <a:pt x="1251" y="2013"/>
                    <a:pt x="1215" y="2072"/>
                    <a:pt x="1215" y="2132"/>
                  </a:cubicBezTo>
                  <a:cubicBezTo>
                    <a:pt x="1227" y="2215"/>
                    <a:pt x="1263" y="2358"/>
                    <a:pt x="1322" y="2394"/>
                  </a:cubicBezTo>
                  <a:cubicBezTo>
                    <a:pt x="1382" y="2441"/>
                    <a:pt x="1525" y="2441"/>
                    <a:pt x="1608" y="2394"/>
                  </a:cubicBezTo>
                  <a:cubicBezTo>
                    <a:pt x="2025" y="2132"/>
                    <a:pt x="2358" y="1787"/>
                    <a:pt x="2632" y="1358"/>
                  </a:cubicBezTo>
                  <a:cubicBezTo>
                    <a:pt x="2644" y="1287"/>
                    <a:pt x="2656" y="1203"/>
                    <a:pt x="2679" y="1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5"/>
          <p:cNvSpPr/>
          <p:nvPr/>
        </p:nvSpPr>
        <p:spPr>
          <a:xfrm>
            <a:off x="7082852" y="1968465"/>
            <a:ext cx="1248671" cy="1221831"/>
          </a:xfrm>
          <a:custGeom>
            <a:avLst/>
            <a:gdLst/>
            <a:ahLst/>
            <a:cxnLst/>
            <a:rect l="l" t="t" r="r" b="b"/>
            <a:pathLst>
              <a:path w="43173" h="42245" extrusionOk="0">
                <a:moveTo>
                  <a:pt x="48" y="42245"/>
                </a:moveTo>
                <a:cubicBezTo>
                  <a:pt x="48" y="39690"/>
                  <a:pt x="-143" y="36245"/>
                  <a:pt x="1983" y="34828"/>
                </a:cubicBezTo>
                <a:cubicBezTo>
                  <a:pt x="10310" y="29276"/>
                  <a:pt x="33112" y="31866"/>
                  <a:pt x="29394" y="22574"/>
                </a:cubicBezTo>
                <a:cubicBezTo>
                  <a:pt x="28497" y="20331"/>
                  <a:pt x="24865" y="19097"/>
                  <a:pt x="22622" y="19994"/>
                </a:cubicBezTo>
                <a:cubicBezTo>
                  <a:pt x="18614" y="21598"/>
                  <a:pt x="17243" y="28097"/>
                  <a:pt x="18429" y="32248"/>
                </a:cubicBezTo>
                <a:cubicBezTo>
                  <a:pt x="20393" y="39119"/>
                  <a:pt x="32863" y="41598"/>
                  <a:pt x="39068" y="38052"/>
                </a:cubicBezTo>
                <a:cubicBezTo>
                  <a:pt x="51102" y="31174"/>
                  <a:pt x="33834" y="7686"/>
                  <a:pt x="22299" y="0"/>
                </a:cubicBezTo>
              </a:path>
            </a:pathLst>
          </a:custGeom>
          <a:noFill/>
          <a:ln w="19050" cap="flat" cmpd="sng">
            <a:solidFill>
              <a:schemeClr val="dk2"/>
            </a:solidFill>
            <a:prstDash val="dash"/>
            <a:round/>
            <a:headEnd type="none" w="med" len="med"/>
            <a:tailEnd type="none" w="med" len="med"/>
          </a:ln>
        </p:spPr>
      </p:sp>
      <p:sp>
        <p:nvSpPr>
          <p:cNvPr id="2" name="Google Shape;58;p15">
            <a:extLst>
              <a:ext uri="{FF2B5EF4-FFF2-40B4-BE49-F238E27FC236}">
                <a16:creationId xmlns:a16="http://schemas.microsoft.com/office/drawing/2014/main" id="{F10CFC94-40AF-33E8-E423-810F7431BA51}"/>
              </a:ext>
            </a:extLst>
          </p:cNvPr>
          <p:cNvSpPr txBox="1">
            <a:spLocks/>
          </p:cNvSpPr>
          <p:nvPr/>
        </p:nvSpPr>
        <p:spPr>
          <a:xfrm>
            <a:off x="812477" y="4160796"/>
            <a:ext cx="2116353" cy="4985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ial"/>
              <a:buNone/>
              <a:defRPr sz="53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buSzPts val="1100"/>
            </a:pPr>
            <a:r>
              <a:rPr lang="en-GB" sz="1600" dirty="0"/>
              <a:t>Presented</a:t>
            </a:r>
            <a:r>
              <a:rPr lang="de-DE" sz="1600" dirty="0"/>
              <a:t> by Kevin THAI</a:t>
            </a:r>
          </a:p>
        </p:txBody>
      </p:sp>
      <p:grpSp>
        <p:nvGrpSpPr>
          <p:cNvPr id="26" name="Google Shape;420;p54">
            <a:extLst>
              <a:ext uri="{FF2B5EF4-FFF2-40B4-BE49-F238E27FC236}">
                <a16:creationId xmlns:a16="http://schemas.microsoft.com/office/drawing/2014/main" id="{1EDC8293-E07F-3086-06CC-FCDC525A36F0}"/>
              </a:ext>
            </a:extLst>
          </p:cNvPr>
          <p:cNvGrpSpPr/>
          <p:nvPr/>
        </p:nvGrpSpPr>
        <p:grpSpPr>
          <a:xfrm>
            <a:off x="257828" y="102032"/>
            <a:ext cx="1612825" cy="785575"/>
            <a:chOff x="1711400" y="1574075"/>
            <a:chExt cx="1612825" cy="785575"/>
          </a:xfrm>
        </p:grpSpPr>
        <p:sp>
          <p:nvSpPr>
            <p:cNvPr id="27" name="Google Shape;421;p54">
              <a:extLst>
                <a:ext uri="{FF2B5EF4-FFF2-40B4-BE49-F238E27FC236}">
                  <a16:creationId xmlns:a16="http://schemas.microsoft.com/office/drawing/2014/main" id="{E50C3234-E3C1-AC01-D7C9-BFFD8394D625}"/>
                </a:ext>
              </a:extLst>
            </p:cNvPr>
            <p:cNvSpPr/>
            <p:nvPr/>
          </p:nvSpPr>
          <p:spPr>
            <a:xfrm>
              <a:off x="1711400" y="1574075"/>
              <a:ext cx="1612825" cy="785575"/>
            </a:xfrm>
            <a:custGeom>
              <a:avLst/>
              <a:gdLst/>
              <a:ahLst/>
              <a:cxnLst/>
              <a:rect l="l" t="t" r="r" b="b"/>
              <a:pathLst>
                <a:path w="64513" h="31423" extrusionOk="0">
                  <a:moveTo>
                    <a:pt x="58409" y="18147"/>
                  </a:moveTo>
                  <a:cubicBezTo>
                    <a:pt x="58842" y="18580"/>
                    <a:pt x="59209" y="19081"/>
                    <a:pt x="59509" y="19581"/>
                  </a:cubicBezTo>
                  <a:cubicBezTo>
                    <a:pt x="60143" y="20615"/>
                    <a:pt x="60477" y="21783"/>
                    <a:pt x="60477" y="22750"/>
                  </a:cubicBezTo>
                  <a:cubicBezTo>
                    <a:pt x="60477" y="23384"/>
                    <a:pt x="60243" y="23784"/>
                    <a:pt x="60143" y="23851"/>
                  </a:cubicBezTo>
                  <a:cubicBezTo>
                    <a:pt x="60076" y="23917"/>
                    <a:pt x="60010" y="23917"/>
                    <a:pt x="59876" y="23917"/>
                  </a:cubicBezTo>
                  <a:cubicBezTo>
                    <a:pt x="59710" y="23917"/>
                    <a:pt x="59409" y="23851"/>
                    <a:pt x="58976" y="23617"/>
                  </a:cubicBezTo>
                  <a:cubicBezTo>
                    <a:pt x="58142" y="23150"/>
                    <a:pt x="57308" y="22316"/>
                    <a:pt x="56674" y="21249"/>
                  </a:cubicBezTo>
                  <a:cubicBezTo>
                    <a:pt x="56507" y="20949"/>
                    <a:pt x="56374" y="20648"/>
                    <a:pt x="56240" y="20382"/>
                  </a:cubicBezTo>
                  <a:lnTo>
                    <a:pt x="58409" y="18147"/>
                  </a:lnTo>
                  <a:close/>
                  <a:moveTo>
                    <a:pt x="3036" y="0"/>
                  </a:moveTo>
                  <a:cubicBezTo>
                    <a:pt x="1368" y="0"/>
                    <a:pt x="0" y="1401"/>
                    <a:pt x="0" y="3069"/>
                  </a:cubicBezTo>
                  <a:lnTo>
                    <a:pt x="0" y="28387"/>
                  </a:lnTo>
                  <a:cubicBezTo>
                    <a:pt x="0" y="30055"/>
                    <a:pt x="1368" y="31423"/>
                    <a:pt x="3036" y="31423"/>
                  </a:cubicBezTo>
                  <a:lnTo>
                    <a:pt x="44232" y="31423"/>
                  </a:lnTo>
                  <a:cubicBezTo>
                    <a:pt x="45066" y="31423"/>
                    <a:pt x="45833" y="31089"/>
                    <a:pt x="46400" y="30489"/>
                  </a:cubicBezTo>
                  <a:lnTo>
                    <a:pt x="53238" y="23450"/>
                  </a:lnTo>
                  <a:cubicBezTo>
                    <a:pt x="54239" y="25085"/>
                    <a:pt x="55573" y="26419"/>
                    <a:pt x="57041" y="27220"/>
                  </a:cubicBezTo>
                  <a:cubicBezTo>
                    <a:pt x="58008" y="27720"/>
                    <a:pt x="58909" y="27954"/>
                    <a:pt x="59876" y="27954"/>
                  </a:cubicBezTo>
                  <a:cubicBezTo>
                    <a:pt x="60710" y="27954"/>
                    <a:pt x="61477" y="27753"/>
                    <a:pt x="62178" y="27320"/>
                  </a:cubicBezTo>
                  <a:cubicBezTo>
                    <a:pt x="63646" y="26453"/>
                    <a:pt x="64480" y="24818"/>
                    <a:pt x="64513" y="22783"/>
                  </a:cubicBezTo>
                  <a:cubicBezTo>
                    <a:pt x="64513" y="21115"/>
                    <a:pt x="64013" y="19247"/>
                    <a:pt x="63012" y="17546"/>
                  </a:cubicBezTo>
                  <a:cubicBezTo>
                    <a:pt x="62011" y="15812"/>
                    <a:pt x="60644" y="14444"/>
                    <a:pt x="59142" y="13643"/>
                  </a:cubicBezTo>
                  <a:cubicBezTo>
                    <a:pt x="58909" y="13510"/>
                    <a:pt x="58709" y="13443"/>
                    <a:pt x="58509" y="13343"/>
                  </a:cubicBezTo>
                  <a:lnTo>
                    <a:pt x="46433" y="934"/>
                  </a:lnTo>
                  <a:cubicBezTo>
                    <a:pt x="45866" y="334"/>
                    <a:pt x="45099" y="0"/>
                    <a:pt x="44265"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422;p54">
              <a:extLst>
                <a:ext uri="{FF2B5EF4-FFF2-40B4-BE49-F238E27FC236}">
                  <a16:creationId xmlns:a16="http://schemas.microsoft.com/office/drawing/2014/main" id="{5862896F-BA7B-729A-3A91-84074970A293}"/>
                </a:ext>
              </a:extLst>
            </p:cNvPr>
            <p:cNvSpPr/>
            <p:nvPr/>
          </p:nvSpPr>
          <p:spPr>
            <a:xfrm>
              <a:off x="1753100" y="1617425"/>
              <a:ext cx="1409350" cy="700525"/>
            </a:xfrm>
            <a:custGeom>
              <a:avLst/>
              <a:gdLst/>
              <a:ahLst/>
              <a:cxnLst/>
              <a:rect l="l" t="t" r="r" b="b"/>
              <a:pathLst>
                <a:path w="56374" h="28021" extrusionOk="0">
                  <a:moveTo>
                    <a:pt x="1368" y="1"/>
                  </a:moveTo>
                  <a:lnTo>
                    <a:pt x="42564" y="1"/>
                  </a:lnTo>
                  <a:cubicBezTo>
                    <a:pt x="42964" y="1"/>
                    <a:pt x="43264" y="134"/>
                    <a:pt x="43565" y="401"/>
                  </a:cubicBezTo>
                  <a:lnTo>
                    <a:pt x="55873" y="13044"/>
                  </a:lnTo>
                  <a:cubicBezTo>
                    <a:pt x="56374" y="13577"/>
                    <a:pt x="56374" y="14411"/>
                    <a:pt x="55873" y="14978"/>
                  </a:cubicBezTo>
                  <a:lnTo>
                    <a:pt x="43565" y="27587"/>
                  </a:lnTo>
                  <a:cubicBezTo>
                    <a:pt x="43331" y="27887"/>
                    <a:pt x="42997" y="28021"/>
                    <a:pt x="42564" y="28021"/>
                  </a:cubicBezTo>
                  <a:lnTo>
                    <a:pt x="1368" y="28021"/>
                  </a:lnTo>
                  <a:cubicBezTo>
                    <a:pt x="634" y="28021"/>
                    <a:pt x="0" y="27387"/>
                    <a:pt x="0" y="26653"/>
                  </a:cubicBezTo>
                  <a:lnTo>
                    <a:pt x="0" y="1335"/>
                  </a:lnTo>
                  <a:cubicBezTo>
                    <a:pt x="0" y="635"/>
                    <a:pt x="601" y="1"/>
                    <a:pt x="1368" y="1"/>
                  </a:cubicBezTo>
                  <a:close/>
                  <a:moveTo>
                    <a:pt x="51537" y="12310"/>
                  </a:moveTo>
                  <a:cubicBezTo>
                    <a:pt x="50570" y="12310"/>
                    <a:pt x="49836" y="13044"/>
                    <a:pt x="49836" y="14011"/>
                  </a:cubicBezTo>
                  <a:cubicBezTo>
                    <a:pt x="49836" y="14978"/>
                    <a:pt x="50570" y="15712"/>
                    <a:pt x="51537" y="15712"/>
                  </a:cubicBezTo>
                  <a:cubicBezTo>
                    <a:pt x="52504" y="15712"/>
                    <a:pt x="53238" y="14978"/>
                    <a:pt x="53238" y="14011"/>
                  </a:cubicBezTo>
                  <a:cubicBezTo>
                    <a:pt x="53238" y="13077"/>
                    <a:pt x="52504" y="12310"/>
                    <a:pt x="51537" y="1231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423;p54">
              <a:extLst>
                <a:ext uri="{FF2B5EF4-FFF2-40B4-BE49-F238E27FC236}">
                  <a16:creationId xmlns:a16="http://schemas.microsoft.com/office/drawing/2014/main" id="{2D353A17-5683-BEE9-FBCA-DAE411DDF673}"/>
                </a:ext>
              </a:extLst>
            </p:cNvPr>
            <p:cNvSpPr/>
            <p:nvPr/>
          </p:nvSpPr>
          <p:spPr>
            <a:xfrm>
              <a:off x="3045675" y="1944325"/>
              <a:ext cx="236875" cy="291900"/>
            </a:xfrm>
            <a:custGeom>
              <a:avLst/>
              <a:gdLst/>
              <a:ahLst/>
              <a:cxnLst/>
              <a:rect l="l" t="t" r="r" b="b"/>
              <a:pathLst>
                <a:path w="9475" h="11676" extrusionOk="0">
                  <a:moveTo>
                    <a:pt x="4170" y="1"/>
                  </a:moveTo>
                  <a:cubicBezTo>
                    <a:pt x="4437" y="101"/>
                    <a:pt x="4704" y="234"/>
                    <a:pt x="4971" y="334"/>
                  </a:cubicBezTo>
                  <a:cubicBezTo>
                    <a:pt x="6138" y="968"/>
                    <a:pt x="7306" y="2102"/>
                    <a:pt x="8173" y="3603"/>
                  </a:cubicBezTo>
                  <a:cubicBezTo>
                    <a:pt x="9040" y="5105"/>
                    <a:pt x="9474" y="6639"/>
                    <a:pt x="9474" y="7973"/>
                  </a:cubicBezTo>
                  <a:cubicBezTo>
                    <a:pt x="9441" y="9341"/>
                    <a:pt x="8907" y="10508"/>
                    <a:pt x="7973" y="11109"/>
                  </a:cubicBezTo>
                  <a:cubicBezTo>
                    <a:pt x="6972" y="11676"/>
                    <a:pt x="5705" y="11576"/>
                    <a:pt x="4504" y="10942"/>
                  </a:cubicBezTo>
                  <a:cubicBezTo>
                    <a:pt x="3336" y="10308"/>
                    <a:pt x="2169" y="9174"/>
                    <a:pt x="1302" y="7673"/>
                  </a:cubicBezTo>
                  <a:cubicBezTo>
                    <a:pt x="434" y="6172"/>
                    <a:pt x="1" y="4638"/>
                    <a:pt x="1" y="3303"/>
                  </a:cubicBezTo>
                  <a:cubicBezTo>
                    <a:pt x="34" y="1969"/>
                    <a:pt x="501" y="835"/>
                    <a:pt x="1435" y="234"/>
                  </a:cubicBezTo>
                  <a:cubicBezTo>
                    <a:pt x="1502" y="435"/>
                    <a:pt x="1602" y="668"/>
                    <a:pt x="1602" y="935"/>
                  </a:cubicBezTo>
                  <a:lnTo>
                    <a:pt x="1602" y="935"/>
                  </a:lnTo>
                  <a:cubicBezTo>
                    <a:pt x="1001" y="1435"/>
                    <a:pt x="701" y="2269"/>
                    <a:pt x="701" y="3270"/>
                  </a:cubicBezTo>
                  <a:cubicBezTo>
                    <a:pt x="701" y="4471"/>
                    <a:pt x="1101" y="5938"/>
                    <a:pt x="1869" y="7306"/>
                  </a:cubicBezTo>
                  <a:cubicBezTo>
                    <a:pt x="2669" y="8674"/>
                    <a:pt x="3770" y="9708"/>
                    <a:pt x="4837" y="10308"/>
                  </a:cubicBezTo>
                  <a:cubicBezTo>
                    <a:pt x="5838" y="10842"/>
                    <a:pt x="6872" y="10975"/>
                    <a:pt x="7639" y="10508"/>
                  </a:cubicBezTo>
                  <a:cubicBezTo>
                    <a:pt x="8373" y="10041"/>
                    <a:pt x="8807" y="9141"/>
                    <a:pt x="8807" y="7973"/>
                  </a:cubicBezTo>
                  <a:cubicBezTo>
                    <a:pt x="8807" y="6772"/>
                    <a:pt x="8440" y="5305"/>
                    <a:pt x="7639" y="3937"/>
                  </a:cubicBezTo>
                  <a:cubicBezTo>
                    <a:pt x="6839" y="2536"/>
                    <a:pt x="5771" y="1502"/>
                    <a:pt x="4671" y="935"/>
                  </a:cubicBezTo>
                  <a:cubicBezTo>
                    <a:pt x="4637" y="935"/>
                    <a:pt x="4604" y="902"/>
                    <a:pt x="4537" y="902"/>
                  </a:cubicBezTo>
                  <a:cubicBezTo>
                    <a:pt x="4504" y="601"/>
                    <a:pt x="4370" y="268"/>
                    <a:pt x="4170"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424;p54">
              <a:extLst>
                <a:ext uri="{FF2B5EF4-FFF2-40B4-BE49-F238E27FC236}">
                  <a16:creationId xmlns:a16="http://schemas.microsoft.com/office/drawing/2014/main" id="{565C69BE-615B-BAAB-D7B9-328F0A713994}"/>
                </a:ext>
              </a:extLst>
            </p:cNvPr>
            <p:cNvSpPr/>
            <p:nvPr/>
          </p:nvSpPr>
          <p:spPr>
            <a:xfrm>
              <a:off x="1828975" y="1791725"/>
              <a:ext cx="98425" cy="141800"/>
            </a:xfrm>
            <a:custGeom>
              <a:avLst/>
              <a:gdLst/>
              <a:ahLst/>
              <a:cxnLst/>
              <a:rect l="l" t="t" r="r" b="b"/>
              <a:pathLst>
                <a:path w="3937" h="5672" extrusionOk="0">
                  <a:moveTo>
                    <a:pt x="2102" y="1035"/>
                  </a:moveTo>
                  <a:lnTo>
                    <a:pt x="2669" y="3203"/>
                  </a:lnTo>
                  <a:lnTo>
                    <a:pt x="1368" y="3203"/>
                  </a:lnTo>
                  <a:lnTo>
                    <a:pt x="1969" y="1035"/>
                  </a:lnTo>
                  <a:close/>
                  <a:moveTo>
                    <a:pt x="1735" y="0"/>
                  </a:moveTo>
                  <a:cubicBezTo>
                    <a:pt x="1568" y="0"/>
                    <a:pt x="1468" y="34"/>
                    <a:pt x="1335" y="67"/>
                  </a:cubicBezTo>
                  <a:cubicBezTo>
                    <a:pt x="1235" y="101"/>
                    <a:pt x="1135" y="167"/>
                    <a:pt x="1101" y="234"/>
                  </a:cubicBezTo>
                  <a:cubicBezTo>
                    <a:pt x="1001" y="334"/>
                    <a:pt x="968" y="401"/>
                    <a:pt x="935" y="501"/>
                  </a:cubicBezTo>
                  <a:cubicBezTo>
                    <a:pt x="901" y="568"/>
                    <a:pt x="901" y="701"/>
                    <a:pt x="835" y="768"/>
                  </a:cubicBezTo>
                  <a:cubicBezTo>
                    <a:pt x="734" y="1235"/>
                    <a:pt x="601" y="1702"/>
                    <a:pt x="434" y="2202"/>
                  </a:cubicBezTo>
                  <a:cubicBezTo>
                    <a:pt x="301" y="2669"/>
                    <a:pt x="134" y="3169"/>
                    <a:pt x="1" y="3603"/>
                  </a:cubicBezTo>
                  <a:lnTo>
                    <a:pt x="1" y="3903"/>
                  </a:lnTo>
                  <a:lnTo>
                    <a:pt x="1" y="4203"/>
                  </a:lnTo>
                  <a:lnTo>
                    <a:pt x="1" y="4504"/>
                  </a:lnTo>
                  <a:lnTo>
                    <a:pt x="1" y="4737"/>
                  </a:lnTo>
                  <a:lnTo>
                    <a:pt x="1" y="4871"/>
                  </a:lnTo>
                  <a:lnTo>
                    <a:pt x="1" y="5171"/>
                  </a:lnTo>
                  <a:cubicBezTo>
                    <a:pt x="1" y="5238"/>
                    <a:pt x="1" y="5338"/>
                    <a:pt x="67" y="5404"/>
                  </a:cubicBezTo>
                  <a:cubicBezTo>
                    <a:pt x="101" y="5438"/>
                    <a:pt x="134" y="5538"/>
                    <a:pt x="234" y="5571"/>
                  </a:cubicBezTo>
                  <a:cubicBezTo>
                    <a:pt x="301" y="5604"/>
                    <a:pt x="434" y="5671"/>
                    <a:pt x="534" y="5671"/>
                  </a:cubicBezTo>
                  <a:cubicBezTo>
                    <a:pt x="701" y="5671"/>
                    <a:pt x="801" y="5604"/>
                    <a:pt x="868" y="5571"/>
                  </a:cubicBezTo>
                  <a:cubicBezTo>
                    <a:pt x="968" y="5538"/>
                    <a:pt x="1001" y="5471"/>
                    <a:pt x="1035" y="5404"/>
                  </a:cubicBezTo>
                  <a:cubicBezTo>
                    <a:pt x="1101" y="5338"/>
                    <a:pt x="1135" y="5238"/>
                    <a:pt x="1135" y="5171"/>
                  </a:cubicBezTo>
                  <a:lnTo>
                    <a:pt x="1135" y="4871"/>
                  </a:lnTo>
                  <a:lnTo>
                    <a:pt x="1135" y="4270"/>
                  </a:lnTo>
                  <a:lnTo>
                    <a:pt x="2769" y="4270"/>
                  </a:lnTo>
                  <a:lnTo>
                    <a:pt x="2769" y="4871"/>
                  </a:lnTo>
                  <a:lnTo>
                    <a:pt x="2769" y="5171"/>
                  </a:lnTo>
                  <a:cubicBezTo>
                    <a:pt x="2803" y="5238"/>
                    <a:pt x="2803" y="5338"/>
                    <a:pt x="2836" y="5404"/>
                  </a:cubicBezTo>
                  <a:cubicBezTo>
                    <a:pt x="2903" y="5438"/>
                    <a:pt x="2936" y="5538"/>
                    <a:pt x="3003" y="5571"/>
                  </a:cubicBezTo>
                  <a:cubicBezTo>
                    <a:pt x="3103" y="5604"/>
                    <a:pt x="3236" y="5671"/>
                    <a:pt x="3336" y="5671"/>
                  </a:cubicBezTo>
                  <a:cubicBezTo>
                    <a:pt x="3503" y="5671"/>
                    <a:pt x="3603" y="5604"/>
                    <a:pt x="3670" y="5571"/>
                  </a:cubicBezTo>
                  <a:cubicBezTo>
                    <a:pt x="3770" y="5538"/>
                    <a:pt x="3803" y="5471"/>
                    <a:pt x="3837" y="5404"/>
                  </a:cubicBezTo>
                  <a:cubicBezTo>
                    <a:pt x="3903" y="5338"/>
                    <a:pt x="3937" y="5238"/>
                    <a:pt x="3937" y="5171"/>
                  </a:cubicBezTo>
                  <a:lnTo>
                    <a:pt x="3937" y="4871"/>
                  </a:lnTo>
                  <a:lnTo>
                    <a:pt x="3937" y="4737"/>
                  </a:lnTo>
                  <a:lnTo>
                    <a:pt x="3937" y="4203"/>
                  </a:lnTo>
                  <a:lnTo>
                    <a:pt x="3937" y="3603"/>
                  </a:lnTo>
                  <a:lnTo>
                    <a:pt x="3003" y="768"/>
                  </a:lnTo>
                  <a:cubicBezTo>
                    <a:pt x="3003" y="701"/>
                    <a:pt x="2969" y="568"/>
                    <a:pt x="2936" y="501"/>
                  </a:cubicBezTo>
                  <a:cubicBezTo>
                    <a:pt x="2903" y="401"/>
                    <a:pt x="2803" y="334"/>
                    <a:pt x="2769" y="234"/>
                  </a:cubicBezTo>
                  <a:cubicBezTo>
                    <a:pt x="2669" y="167"/>
                    <a:pt x="2602" y="101"/>
                    <a:pt x="2502" y="67"/>
                  </a:cubicBezTo>
                  <a:cubicBezTo>
                    <a:pt x="2436" y="34"/>
                    <a:pt x="2302" y="0"/>
                    <a:pt x="2135"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425;p54">
              <a:extLst>
                <a:ext uri="{FF2B5EF4-FFF2-40B4-BE49-F238E27FC236}">
                  <a16:creationId xmlns:a16="http://schemas.microsoft.com/office/drawing/2014/main" id="{DB2F01C9-0204-86D6-9954-449DA9809617}"/>
                </a:ext>
              </a:extLst>
            </p:cNvPr>
            <p:cNvSpPr/>
            <p:nvPr/>
          </p:nvSpPr>
          <p:spPr>
            <a:xfrm>
              <a:off x="1948225" y="1790050"/>
              <a:ext cx="88425" cy="141800"/>
            </a:xfrm>
            <a:custGeom>
              <a:avLst/>
              <a:gdLst/>
              <a:ahLst/>
              <a:cxnLst/>
              <a:rect l="l" t="t" r="r" b="b"/>
              <a:pathLst>
                <a:path w="3537" h="5672" extrusionOk="0">
                  <a:moveTo>
                    <a:pt x="1802" y="1001"/>
                  </a:moveTo>
                  <a:cubicBezTo>
                    <a:pt x="1869" y="1001"/>
                    <a:pt x="2002" y="1068"/>
                    <a:pt x="2069" y="1102"/>
                  </a:cubicBezTo>
                  <a:cubicBezTo>
                    <a:pt x="2136" y="1102"/>
                    <a:pt x="2202" y="1135"/>
                    <a:pt x="2202" y="1168"/>
                  </a:cubicBezTo>
                  <a:cubicBezTo>
                    <a:pt x="2202" y="1235"/>
                    <a:pt x="2236" y="1268"/>
                    <a:pt x="2302" y="1302"/>
                  </a:cubicBezTo>
                  <a:cubicBezTo>
                    <a:pt x="2336" y="1335"/>
                    <a:pt x="2369" y="1402"/>
                    <a:pt x="2369" y="1468"/>
                  </a:cubicBezTo>
                  <a:cubicBezTo>
                    <a:pt x="2402" y="1569"/>
                    <a:pt x="2402" y="1635"/>
                    <a:pt x="2402" y="1735"/>
                  </a:cubicBezTo>
                  <a:lnTo>
                    <a:pt x="2402" y="4104"/>
                  </a:lnTo>
                  <a:cubicBezTo>
                    <a:pt x="2402" y="4170"/>
                    <a:pt x="2369" y="4270"/>
                    <a:pt x="2369" y="4304"/>
                  </a:cubicBezTo>
                  <a:cubicBezTo>
                    <a:pt x="2336" y="4404"/>
                    <a:pt x="2336" y="4437"/>
                    <a:pt x="2302" y="4471"/>
                  </a:cubicBezTo>
                  <a:cubicBezTo>
                    <a:pt x="2302" y="4504"/>
                    <a:pt x="2236" y="4571"/>
                    <a:pt x="2202" y="4604"/>
                  </a:cubicBezTo>
                  <a:cubicBezTo>
                    <a:pt x="2169" y="4637"/>
                    <a:pt x="2136" y="4671"/>
                    <a:pt x="2069" y="4671"/>
                  </a:cubicBezTo>
                  <a:cubicBezTo>
                    <a:pt x="2002" y="4737"/>
                    <a:pt x="1902" y="4771"/>
                    <a:pt x="1802" y="4771"/>
                  </a:cubicBezTo>
                  <a:lnTo>
                    <a:pt x="1235" y="4771"/>
                  </a:lnTo>
                  <a:lnTo>
                    <a:pt x="1235" y="1001"/>
                  </a:lnTo>
                  <a:close/>
                  <a:moveTo>
                    <a:pt x="601" y="1"/>
                  </a:moveTo>
                  <a:cubicBezTo>
                    <a:pt x="434" y="1"/>
                    <a:pt x="334" y="67"/>
                    <a:pt x="234" y="101"/>
                  </a:cubicBezTo>
                  <a:cubicBezTo>
                    <a:pt x="167" y="134"/>
                    <a:pt x="101" y="234"/>
                    <a:pt x="67" y="301"/>
                  </a:cubicBezTo>
                  <a:cubicBezTo>
                    <a:pt x="34" y="368"/>
                    <a:pt x="1" y="468"/>
                    <a:pt x="1" y="601"/>
                  </a:cubicBezTo>
                  <a:lnTo>
                    <a:pt x="1" y="935"/>
                  </a:lnTo>
                  <a:lnTo>
                    <a:pt x="1" y="4771"/>
                  </a:lnTo>
                  <a:lnTo>
                    <a:pt x="1" y="5104"/>
                  </a:lnTo>
                  <a:cubicBezTo>
                    <a:pt x="34" y="5204"/>
                    <a:pt x="34" y="5305"/>
                    <a:pt x="67" y="5371"/>
                  </a:cubicBezTo>
                  <a:cubicBezTo>
                    <a:pt x="101" y="5471"/>
                    <a:pt x="167" y="5538"/>
                    <a:pt x="234" y="5605"/>
                  </a:cubicBezTo>
                  <a:cubicBezTo>
                    <a:pt x="334" y="5638"/>
                    <a:pt x="434" y="5671"/>
                    <a:pt x="601" y="5671"/>
                  </a:cubicBezTo>
                  <a:lnTo>
                    <a:pt x="1935" y="5671"/>
                  </a:lnTo>
                  <a:cubicBezTo>
                    <a:pt x="2236" y="5671"/>
                    <a:pt x="2502" y="5605"/>
                    <a:pt x="2736" y="5471"/>
                  </a:cubicBezTo>
                  <a:cubicBezTo>
                    <a:pt x="2836" y="5438"/>
                    <a:pt x="2969" y="5338"/>
                    <a:pt x="3036" y="5271"/>
                  </a:cubicBezTo>
                  <a:cubicBezTo>
                    <a:pt x="3103" y="5171"/>
                    <a:pt x="3236" y="5104"/>
                    <a:pt x="3270" y="4971"/>
                  </a:cubicBezTo>
                  <a:cubicBezTo>
                    <a:pt x="3336" y="4838"/>
                    <a:pt x="3403" y="4704"/>
                    <a:pt x="3436" y="4537"/>
                  </a:cubicBezTo>
                  <a:cubicBezTo>
                    <a:pt x="3503" y="4437"/>
                    <a:pt x="3537" y="4204"/>
                    <a:pt x="3537" y="4004"/>
                  </a:cubicBezTo>
                  <a:lnTo>
                    <a:pt x="3537" y="1502"/>
                  </a:lnTo>
                  <a:cubicBezTo>
                    <a:pt x="3537" y="1302"/>
                    <a:pt x="3503" y="1035"/>
                    <a:pt x="3403" y="868"/>
                  </a:cubicBezTo>
                  <a:cubicBezTo>
                    <a:pt x="3336" y="701"/>
                    <a:pt x="3170" y="534"/>
                    <a:pt x="3036" y="434"/>
                  </a:cubicBezTo>
                  <a:cubicBezTo>
                    <a:pt x="2903" y="301"/>
                    <a:pt x="2703" y="168"/>
                    <a:pt x="2502" y="134"/>
                  </a:cubicBezTo>
                  <a:cubicBezTo>
                    <a:pt x="2269" y="101"/>
                    <a:pt x="2069" y="67"/>
                    <a:pt x="1835" y="67"/>
                  </a:cubicBezTo>
                  <a:lnTo>
                    <a:pt x="1835"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426;p54">
              <a:extLst>
                <a:ext uri="{FF2B5EF4-FFF2-40B4-BE49-F238E27FC236}">
                  <a16:creationId xmlns:a16="http://schemas.microsoft.com/office/drawing/2014/main" id="{A0FCC4BA-6E75-B424-E2FE-0DA344536E43}"/>
                </a:ext>
              </a:extLst>
            </p:cNvPr>
            <p:cNvSpPr/>
            <p:nvPr/>
          </p:nvSpPr>
          <p:spPr>
            <a:xfrm>
              <a:off x="2049125" y="1791725"/>
              <a:ext cx="96775" cy="142625"/>
            </a:xfrm>
            <a:custGeom>
              <a:avLst/>
              <a:gdLst/>
              <a:ahLst/>
              <a:cxnLst/>
              <a:rect l="l" t="t" r="r" b="b"/>
              <a:pathLst>
                <a:path w="3871" h="5705" extrusionOk="0">
                  <a:moveTo>
                    <a:pt x="635" y="0"/>
                  </a:moveTo>
                  <a:cubicBezTo>
                    <a:pt x="535" y="0"/>
                    <a:pt x="468" y="0"/>
                    <a:pt x="368" y="34"/>
                  </a:cubicBezTo>
                  <a:cubicBezTo>
                    <a:pt x="301" y="67"/>
                    <a:pt x="201" y="101"/>
                    <a:pt x="168" y="167"/>
                  </a:cubicBezTo>
                  <a:cubicBezTo>
                    <a:pt x="134" y="201"/>
                    <a:pt x="68" y="234"/>
                    <a:pt x="34" y="334"/>
                  </a:cubicBezTo>
                  <a:cubicBezTo>
                    <a:pt x="1" y="401"/>
                    <a:pt x="1" y="434"/>
                    <a:pt x="1" y="534"/>
                  </a:cubicBezTo>
                  <a:lnTo>
                    <a:pt x="1" y="701"/>
                  </a:lnTo>
                  <a:lnTo>
                    <a:pt x="1" y="768"/>
                  </a:lnTo>
                  <a:lnTo>
                    <a:pt x="1168" y="5204"/>
                  </a:lnTo>
                  <a:cubicBezTo>
                    <a:pt x="1202" y="5271"/>
                    <a:pt x="1235" y="5371"/>
                    <a:pt x="1335" y="5438"/>
                  </a:cubicBezTo>
                  <a:cubicBezTo>
                    <a:pt x="1369" y="5471"/>
                    <a:pt x="1469" y="5571"/>
                    <a:pt x="1535" y="5604"/>
                  </a:cubicBezTo>
                  <a:cubicBezTo>
                    <a:pt x="1635" y="5671"/>
                    <a:pt x="1735" y="5705"/>
                    <a:pt x="1869" y="5705"/>
                  </a:cubicBezTo>
                  <a:lnTo>
                    <a:pt x="2002" y="5705"/>
                  </a:lnTo>
                  <a:cubicBezTo>
                    <a:pt x="2136" y="5705"/>
                    <a:pt x="2236" y="5671"/>
                    <a:pt x="2336" y="5604"/>
                  </a:cubicBezTo>
                  <a:cubicBezTo>
                    <a:pt x="2403" y="5571"/>
                    <a:pt x="2503" y="5471"/>
                    <a:pt x="2536" y="5438"/>
                  </a:cubicBezTo>
                  <a:cubicBezTo>
                    <a:pt x="2636" y="5371"/>
                    <a:pt x="2669" y="5271"/>
                    <a:pt x="2703" y="5204"/>
                  </a:cubicBezTo>
                  <a:cubicBezTo>
                    <a:pt x="2903" y="4470"/>
                    <a:pt x="3070" y="3736"/>
                    <a:pt x="3303" y="2969"/>
                  </a:cubicBezTo>
                  <a:cubicBezTo>
                    <a:pt x="3503" y="2235"/>
                    <a:pt x="3704" y="1468"/>
                    <a:pt x="3870" y="768"/>
                  </a:cubicBezTo>
                  <a:lnTo>
                    <a:pt x="3870" y="701"/>
                  </a:lnTo>
                  <a:lnTo>
                    <a:pt x="3870" y="601"/>
                  </a:lnTo>
                  <a:lnTo>
                    <a:pt x="3870" y="534"/>
                  </a:lnTo>
                  <a:cubicBezTo>
                    <a:pt x="3870" y="434"/>
                    <a:pt x="3870" y="401"/>
                    <a:pt x="3837" y="334"/>
                  </a:cubicBezTo>
                  <a:cubicBezTo>
                    <a:pt x="3804" y="234"/>
                    <a:pt x="3804" y="201"/>
                    <a:pt x="3704" y="167"/>
                  </a:cubicBezTo>
                  <a:cubicBezTo>
                    <a:pt x="3637" y="101"/>
                    <a:pt x="3603" y="67"/>
                    <a:pt x="3503" y="34"/>
                  </a:cubicBezTo>
                  <a:cubicBezTo>
                    <a:pt x="3470" y="0"/>
                    <a:pt x="3370" y="0"/>
                    <a:pt x="3303" y="0"/>
                  </a:cubicBezTo>
                  <a:cubicBezTo>
                    <a:pt x="3170" y="0"/>
                    <a:pt x="3103" y="34"/>
                    <a:pt x="3170" y="67"/>
                  </a:cubicBezTo>
                  <a:cubicBezTo>
                    <a:pt x="3136" y="134"/>
                    <a:pt x="3036" y="201"/>
                    <a:pt x="3003" y="267"/>
                  </a:cubicBezTo>
                  <a:cubicBezTo>
                    <a:pt x="2970" y="367"/>
                    <a:pt x="2903" y="467"/>
                    <a:pt x="2870" y="568"/>
                  </a:cubicBezTo>
                  <a:cubicBezTo>
                    <a:pt x="2870" y="734"/>
                    <a:pt x="2836" y="868"/>
                    <a:pt x="2803" y="1035"/>
                  </a:cubicBezTo>
                  <a:lnTo>
                    <a:pt x="2669" y="1535"/>
                  </a:lnTo>
                  <a:cubicBezTo>
                    <a:pt x="2636" y="1702"/>
                    <a:pt x="2569" y="1902"/>
                    <a:pt x="2536" y="2069"/>
                  </a:cubicBezTo>
                  <a:cubicBezTo>
                    <a:pt x="2503" y="2269"/>
                    <a:pt x="2469" y="2436"/>
                    <a:pt x="2403" y="2602"/>
                  </a:cubicBezTo>
                  <a:cubicBezTo>
                    <a:pt x="2336" y="2969"/>
                    <a:pt x="2236" y="3403"/>
                    <a:pt x="2169" y="3803"/>
                  </a:cubicBezTo>
                  <a:lnTo>
                    <a:pt x="2036" y="3803"/>
                  </a:lnTo>
                  <a:cubicBezTo>
                    <a:pt x="1969" y="3403"/>
                    <a:pt x="1869" y="3036"/>
                    <a:pt x="1802" y="2602"/>
                  </a:cubicBezTo>
                  <a:cubicBezTo>
                    <a:pt x="1735" y="2436"/>
                    <a:pt x="1702" y="2235"/>
                    <a:pt x="1669" y="2069"/>
                  </a:cubicBezTo>
                  <a:cubicBezTo>
                    <a:pt x="1635" y="1902"/>
                    <a:pt x="1569" y="1702"/>
                    <a:pt x="1535" y="1535"/>
                  </a:cubicBezTo>
                  <a:lnTo>
                    <a:pt x="1402" y="1035"/>
                  </a:lnTo>
                  <a:cubicBezTo>
                    <a:pt x="1369" y="868"/>
                    <a:pt x="1335" y="701"/>
                    <a:pt x="1302" y="568"/>
                  </a:cubicBezTo>
                  <a:cubicBezTo>
                    <a:pt x="1235" y="434"/>
                    <a:pt x="1202" y="367"/>
                    <a:pt x="1168" y="267"/>
                  </a:cubicBezTo>
                  <a:cubicBezTo>
                    <a:pt x="1068" y="201"/>
                    <a:pt x="1035" y="101"/>
                    <a:pt x="968" y="67"/>
                  </a:cubicBezTo>
                  <a:cubicBezTo>
                    <a:pt x="868" y="34"/>
                    <a:pt x="735" y="0"/>
                    <a:pt x="635"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427;p54">
              <a:extLst>
                <a:ext uri="{FF2B5EF4-FFF2-40B4-BE49-F238E27FC236}">
                  <a16:creationId xmlns:a16="http://schemas.microsoft.com/office/drawing/2014/main" id="{85F94E9C-1FC4-EEC6-2261-C925B0F00B30}"/>
                </a:ext>
              </a:extLst>
            </p:cNvPr>
            <p:cNvSpPr/>
            <p:nvPr/>
          </p:nvSpPr>
          <p:spPr>
            <a:xfrm>
              <a:off x="2162550" y="1791725"/>
              <a:ext cx="77575" cy="141800"/>
            </a:xfrm>
            <a:custGeom>
              <a:avLst/>
              <a:gdLst/>
              <a:ahLst/>
              <a:cxnLst/>
              <a:rect l="l" t="t" r="r" b="b"/>
              <a:pathLst>
                <a:path w="3103" h="5672" extrusionOk="0">
                  <a:moveTo>
                    <a:pt x="2169" y="0"/>
                  </a:moveTo>
                  <a:lnTo>
                    <a:pt x="2169" y="34"/>
                  </a:lnTo>
                  <a:lnTo>
                    <a:pt x="601" y="34"/>
                  </a:lnTo>
                  <a:cubicBezTo>
                    <a:pt x="467" y="34"/>
                    <a:pt x="334" y="67"/>
                    <a:pt x="267" y="101"/>
                  </a:cubicBezTo>
                  <a:cubicBezTo>
                    <a:pt x="167" y="167"/>
                    <a:pt x="134" y="234"/>
                    <a:pt x="101" y="334"/>
                  </a:cubicBezTo>
                  <a:cubicBezTo>
                    <a:pt x="67" y="401"/>
                    <a:pt x="0" y="467"/>
                    <a:pt x="0" y="601"/>
                  </a:cubicBezTo>
                  <a:lnTo>
                    <a:pt x="0" y="934"/>
                  </a:lnTo>
                  <a:lnTo>
                    <a:pt x="0" y="4737"/>
                  </a:lnTo>
                  <a:lnTo>
                    <a:pt x="0" y="5071"/>
                  </a:lnTo>
                  <a:cubicBezTo>
                    <a:pt x="67" y="5204"/>
                    <a:pt x="67" y="5271"/>
                    <a:pt x="101" y="5371"/>
                  </a:cubicBezTo>
                  <a:cubicBezTo>
                    <a:pt x="134" y="5438"/>
                    <a:pt x="167" y="5538"/>
                    <a:pt x="267" y="5571"/>
                  </a:cubicBezTo>
                  <a:cubicBezTo>
                    <a:pt x="334" y="5604"/>
                    <a:pt x="434" y="5671"/>
                    <a:pt x="601" y="5671"/>
                  </a:cubicBezTo>
                  <a:lnTo>
                    <a:pt x="2502" y="5671"/>
                  </a:lnTo>
                  <a:cubicBezTo>
                    <a:pt x="2602" y="5604"/>
                    <a:pt x="2736" y="5604"/>
                    <a:pt x="2802" y="5571"/>
                  </a:cubicBezTo>
                  <a:cubicBezTo>
                    <a:pt x="2903" y="5538"/>
                    <a:pt x="2969" y="5471"/>
                    <a:pt x="3003" y="5404"/>
                  </a:cubicBezTo>
                  <a:cubicBezTo>
                    <a:pt x="3069" y="5304"/>
                    <a:pt x="3103" y="5204"/>
                    <a:pt x="3103" y="5071"/>
                  </a:cubicBezTo>
                  <a:cubicBezTo>
                    <a:pt x="3103" y="4904"/>
                    <a:pt x="3069" y="4804"/>
                    <a:pt x="3003" y="4737"/>
                  </a:cubicBezTo>
                  <a:cubicBezTo>
                    <a:pt x="2969" y="4637"/>
                    <a:pt x="2903" y="4604"/>
                    <a:pt x="2802" y="4570"/>
                  </a:cubicBezTo>
                  <a:cubicBezTo>
                    <a:pt x="2736" y="4537"/>
                    <a:pt x="2636" y="4470"/>
                    <a:pt x="2502" y="4470"/>
                  </a:cubicBezTo>
                  <a:lnTo>
                    <a:pt x="1235" y="4470"/>
                  </a:lnTo>
                  <a:lnTo>
                    <a:pt x="1235" y="3303"/>
                  </a:lnTo>
                  <a:lnTo>
                    <a:pt x="1735" y="3303"/>
                  </a:lnTo>
                  <a:cubicBezTo>
                    <a:pt x="1802" y="3303"/>
                    <a:pt x="1868" y="3333"/>
                    <a:pt x="1945" y="3333"/>
                  </a:cubicBezTo>
                  <a:cubicBezTo>
                    <a:pt x="1983" y="3333"/>
                    <a:pt x="2024" y="3325"/>
                    <a:pt x="2069" y="3303"/>
                  </a:cubicBezTo>
                  <a:cubicBezTo>
                    <a:pt x="2169" y="3269"/>
                    <a:pt x="2269" y="3269"/>
                    <a:pt x="2335" y="3236"/>
                  </a:cubicBezTo>
                  <a:cubicBezTo>
                    <a:pt x="2436" y="3203"/>
                    <a:pt x="2502" y="3136"/>
                    <a:pt x="2569" y="3069"/>
                  </a:cubicBezTo>
                  <a:cubicBezTo>
                    <a:pt x="2602" y="3036"/>
                    <a:pt x="2636" y="2903"/>
                    <a:pt x="2636" y="2769"/>
                  </a:cubicBezTo>
                  <a:cubicBezTo>
                    <a:pt x="2636" y="2669"/>
                    <a:pt x="2602" y="2569"/>
                    <a:pt x="2569" y="2502"/>
                  </a:cubicBezTo>
                  <a:cubicBezTo>
                    <a:pt x="2502" y="2402"/>
                    <a:pt x="2436" y="2369"/>
                    <a:pt x="2335" y="2335"/>
                  </a:cubicBezTo>
                  <a:cubicBezTo>
                    <a:pt x="2269" y="2269"/>
                    <a:pt x="2169" y="2235"/>
                    <a:pt x="2069" y="2235"/>
                  </a:cubicBezTo>
                  <a:lnTo>
                    <a:pt x="1235" y="2235"/>
                  </a:lnTo>
                  <a:lnTo>
                    <a:pt x="1235" y="1168"/>
                  </a:lnTo>
                  <a:lnTo>
                    <a:pt x="2502" y="1168"/>
                  </a:lnTo>
                  <a:cubicBezTo>
                    <a:pt x="2602" y="1101"/>
                    <a:pt x="2736" y="1101"/>
                    <a:pt x="2802" y="1068"/>
                  </a:cubicBezTo>
                  <a:cubicBezTo>
                    <a:pt x="2903" y="1035"/>
                    <a:pt x="2969" y="1001"/>
                    <a:pt x="3003" y="901"/>
                  </a:cubicBezTo>
                  <a:cubicBezTo>
                    <a:pt x="3069" y="834"/>
                    <a:pt x="3103" y="701"/>
                    <a:pt x="3103" y="568"/>
                  </a:cubicBezTo>
                  <a:cubicBezTo>
                    <a:pt x="3103" y="401"/>
                    <a:pt x="3069" y="301"/>
                    <a:pt x="3003" y="234"/>
                  </a:cubicBezTo>
                  <a:cubicBezTo>
                    <a:pt x="2969" y="134"/>
                    <a:pt x="2903" y="101"/>
                    <a:pt x="2802" y="67"/>
                  </a:cubicBezTo>
                  <a:cubicBezTo>
                    <a:pt x="2736" y="34"/>
                    <a:pt x="2636" y="0"/>
                    <a:pt x="2502"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428;p54">
              <a:extLst>
                <a:ext uri="{FF2B5EF4-FFF2-40B4-BE49-F238E27FC236}">
                  <a16:creationId xmlns:a16="http://schemas.microsoft.com/office/drawing/2014/main" id="{16F2F5F0-41E1-6CC6-572D-4896963A98FA}"/>
                </a:ext>
              </a:extLst>
            </p:cNvPr>
            <p:cNvSpPr/>
            <p:nvPr/>
          </p:nvSpPr>
          <p:spPr>
            <a:xfrm>
              <a:off x="2262625" y="1791525"/>
              <a:ext cx="107600" cy="142000"/>
            </a:xfrm>
            <a:custGeom>
              <a:avLst/>
              <a:gdLst/>
              <a:ahLst/>
              <a:cxnLst/>
              <a:rect l="l" t="t" r="r" b="b"/>
              <a:pathLst>
                <a:path w="4304" h="5680" extrusionOk="0">
                  <a:moveTo>
                    <a:pt x="3561" y="0"/>
                  </a:moveTo>
                  <a:cubicBezTo>
                    <a:pt x="3511" y="0"/>
                    <a:pt x="3469" y="8"/>
                    <a:pt x="3436" y="42"/>
                  </a:cubicBezTo>
                  <a:cubicBezTo>
                    <a:pt x="3336" y="75"/>
                    <a:pt x="3303" y="109"/>
                    <a:pt x="3269" y="175"/>
                  </a:cubicBezTo>
                  <a:cubicBezTo>
                    <a:pt x="3236" y="242"/>
                    <a:pt x="3169" y="275"/>
                    <a:pt x="3169" y="375"/>
                  </a:cubicBezTo>
                  <a:lnTo>
                    <a:pt x="3169" y="609"/>
                  </a:lnTo>
                  <a:lnTo>
                    <a:pt x="3169" y="4011"/>
                  </a:lnTo>
                  <a:lnTo>
                    <a:pt x="3103" y="4011"/>
                  </a:lnTo>
                  <a:lnTo>
                    <a:pt x="1802" y="475"/>
                  </a:lnTo>
                  <a:cubicBezTo>
                    <a:pt x="1802" y="409"/>
                    <a:pt x="1702" y="309"/>
                    <a:pt x="1668" y="242"/>
                  </a:cubicBezTo>
                  <a:cubicBezTo>
                    <a:pt x="1635" y="209"/>
                    <a:pt x="1568" y="109"/>
                    <a:pt x="1468" y="75"/>
                  </a:cubicBezTo>
                  <a:cubicBezTo>
                    <a:pt x="1368" y="42"/>
                    <a:pt x="1268" y="8"/>
                    <a:pt x="1134" y="8"/>
                  </a:cubicBezTo>
                  <a:lnTo>
                    <a:pt x="601" y="8"/>
                  </a:lnTo>
                  <a:cubicBezTo>
                    <a:pt x="467" y="8"/>
                    <a:pt x="334" y="42"/>
                    <a:pt x="267" y="75"/>
                  </a:cubicBezTo>
                  <a:cubicBezTo>
                    <a:pt x="167" y="109"/>
                    <a:pt x="134" y="209"/>
                    <a:pt x="100" y="275"/>
                  </a:cubicBezTo>
                  <a:cubicBezTo>
                    <a:pt x="34" y="375"/>
                    <a:pt x="0" y="442"/>
                    <a:pt x="0" y="576"/>
                  </a:cubicBezTo>
                  <a:lnTo>
                    <a:pt x="0" y="909"/>
                  </a:lnTo>
                  <a:lnTo>
                    <a:pt x="0" y="5045"/>
                  </a:lnTo>
                  <a:lnTo>
                    <a:pt x="0" y="5279"/>
                  </a:lnTo>
                  <a:cubicBezTo>
                    <a:pt x="0" y="5379"/>
                    <a:pt x="67" y="5446"/>
                    <a:pt x="100" y="5479"/>
                  </a:cubicBezTo>
                  <a:cubicBezTo>
                    <a:pt x="134" y="5546"/>
                    <a:pt x="167" y="5579"/>
                    <a:pt x="267" y="5612"/>
                  </a:cubicBezTo>
                  <a:cubicBezTo>
                    <a:pt x="334" y="5679"/>
                    <a:pt x="467" y="5679"/>
                    <a:pt x="601" y="5679"/>
                  </a:cubicBezTo>
                  <a:cubicBezTo>
                    <a:pt x="734" y="5679"/>
                    <a:pt x="801" y="5679"/>
                    <a:pt x="901" y="5612"/>
                  </a:cubicBezTo>
                  <a:cubicBezTo>
                    <a:pt x="968" y="5579"/>
                    <a:pt x="1001" y="5579"/>
                    <a:pt x="1068" y="5479"/>
                  </a:cubicBezTo>
                  <a:cubicBezTo>
                    <a:pt x="1101" y="5412"/>
                    <a:pt x="1134" y="5379"/>
                    <a:pt x="1134" y="5279"/>
                  </a:cubicBezTo>
                  <a:lnTo>
                    <a:pt x="1134" y="5045"/>
                  </a:lnTo>
                  <a:lnTo>
                    <a:pt x="1134" y="1676"/>
                  </a:lnTo>
                  <a:lnTo>
                    <a:pt x="1235" y="1676"/>
                  </a:lnTo>
                  <a:lnTo>
                    <a:pt x="2435" y="5012"/>
                  </a:lnTo>
                  <a:cubicBezTo>
                    <a:pt x="2469" y="5079"/>
                    <a:pt x="2469" y="5179"/>
                    <a:pt x="2502" y="5212"/>
                  </a:cubicBezTo>
                  <a:cubicBezTo>
                    <a:pt x="2569" y="5246"/>
                    <a:pt x="2602" y="5379"/>
                    <a:pt x="2636" y="5412"/>
                  </a:cubicBezTo>
                  <a:cubicBezTo>
                    <a:pt x="2669" y="5446"/>
                    <a:pt x="2769" y="5546"/>
                    <a:pt x="2836" y="5579"/>
                  </a:cubicBezTo>
                  <a:cubicBezTo>
                    <a:pt x="2936" y="5612"/>
                    <a:pt x="3069" y="5679"/>
                    <a:pt x="3169" y="5679"/>
                  </a:cubicBezTo>
                  <a:lnTo>
                    <a:pt x="3736" y="5679"/>
                  </a:lnTo>
                  <a:cubicBezTo>
                    <a:pt x="3836" y="5679"/>
                    <a:pt x="3970" y="5612"/>
                    <a:pt x="4070" y="5579"/>
                  </a:cubicBezTo>
                  <a:cubicBezTo>
                    <a:pt x="4137" y="5546"/>
                    <a:pt x="4170" y="5446"/>
                    <a:pt x="4237" y="5379"/>
                  </a:cubicBezTo>
                  <a:cubicBezTo>
                    <a:pt x="4270" y="5279"/>
                    <a:pt x="4303" y="5212"/>
                    <a:pt x="4303" y="5079"/>
                  </a:cubicBezTo>
                  <a:lnTo>
                    <a:pt x="4303" y="4745"/>
                  </a:lnTo>
                  <a:lnTo>
                    <a:pt x="4303" y="609"/>
                  </a:lnTo>
                  <a:lnTo>
                    <a:pt x="4303" y="375"/>
                  </a:lnTo>
                  <a:cubicBezTo>
                    <a:pt x="4303" y="275"/>
                    <a:pt x="4270" y="209"/>
                    <a:pt x="4237" y="175"/>
                  </a:cubicBezTo>
                  <a:cubicBezTo>
                    <a:pt x="4170" y="109"/>
                    <a:pt x="4137" y="75"/>
                    <a:pt x="4070" y="42"/>
                  </a:cubicBezTo>
                  <a:cubicBezTo>
                    <a:pt x="3970" y="8"/>
                    <a:pt x="3836" y="8"/>
                    <a:pt x="3736" y="8"/>
                  </a:cubicBezTo>
                  <a:cubicBezTo>
                    <a:pt x="3670" y="8"/>
                    <a:pt x="3611" y="0"/>
                    <a:pt x="3561"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429;p54">
              <a:extLst>
                <a:ext uri="{FF2B5EF4-FFF2-40B4-BE49-F238E27FC236}">
                  <a16:creationId xmlns:a16="http://schemas.microsoft.com/office/drawing/2014/main" id="{573E8983-C117-7944-F513-19FBFF74450F}"/>
                </a:ext>
              </a:extLst>
            </p:cNvPr>
            <p:cNvSpPr/>
            <p:nvPr/>
          </p:nvSpPr>
          <p:spPr>
            <a:xfrm>
              <a:off x="2386050" y="1791725"/>
              <a:ext cx="97575" cy="141800"/>
            </a:xfrm>
            <a:custGeom>
              <a:avLst/>
              <a:gdLst/>
              <a:ahLst/>
              <a:cxnLst/>
              <a:rect l="l" t="t" r="r" b="b"/>
              <a:pathLst>
                <a:path w="3903" h="5672" extrusionOk="0">
                  <a:moveTo>
                    <a:pt x="567" y="0"/>
                  </a:moveTo>
                  <a:cubicBezTo>
                    <a:pt x="501" y="34"/>
                    <a:pt x="367" y="34"/>
                    <a:pt x="267" y="67"/>
                  </a:cubicBezTo>
                  <a:cubicBezTo>
                    <a:pt x="200" y="101"/>
                    <a:pt x="100" y="167"/>
                    <a:pt x="67" y="234"/>
                  </a:cubicBezTo>
                  <a:cubicBezTo>
                    <a:pt x="34" y="334"/>
                    <a:pt x="0" y="434"/>
                    <a:pt x="0" y="568"/>
                  </a:cubicBezTo>
                  <a:cubicBezTo>
                    <a:pt x="0" y="734"/>
                    <a:pt x="34" y="834"/>
                    <a:pt x="67" y="901"/>
                  </a:cubicBezTo>
                  <a:cubicBezTo>
                    <a:pt x="100" y="1001"/>
                    <a:pt x="200" y="1035"/>
                    <a:pt x="267" y="1068"/>
                  </a:cubicBezTo>
                  <a:cubicBezTo>
                    <a:pt x="367" y="1101"/>
                    <a:pt x="434" y="1168"/>
                    <a:pt x="567" y="1168"/>
                  </a:cubicBezTo>
                  <a:lnTo>
                    <a:pt x="1334" y="1168"/>
                  </a:lnTo>
                  <a:lnTo>
                    <a:pt x="1334" y="4737"/>
                  </a:lnTo>
                  <a:lnTo>
                    <a:pt x="1334" y="5071"/>
                  </a:lnTo>
                  <a:cubicBezTo>
                    <a:pt x="1368" y="5204"/>
                    <a:pt x="1368" y="5271"/>
                    <a:pt x="1401" y="5371"/>
                  </a:cubicBezTo>
                  <a:cubicBezTo>
                    <a:pt x="1435" y="5438"/>
                    <a:pt x="1501" y="5538"/>
                    <a:pt x="1568" y="5571"/>
                  </a:cubicBezTo>
                  <a:cubicBezTo>
                    <a:pt x="1668" y="5604"/>
                    <a:pt x="1768" y="5671"/>
                    <a:pt x="1968" y="5671"/>
                  </a:cubicBezTo>
                  <a:cubicBezTo>
                    <a:pt x="2135" y="5671"/>
                    <a:pt x="2235" y="5604"/>
                    <a:pt x="2335" y="5571"/>
                  </a:cubicBezTo>
                  <a:cubicBezTo>
                    <a:pt x="2402" y="5538"/>
                    <a:pt x="2469" y="5438"/>
                    <a:pt x="2502" y="5371"/>
                  </a:cubicBezTo>
                  <a:cubicBezTo>
                    <a:pt x="2535" y="5271"/>
                    <a:pt x="2569" y="5204"/>
                    <a:pt x="2569" y="5071"/>
                  </a:cubicBezTo>
                  <a:lnTo>
                    <a:pt x="2569" y="4737"/>
                  </a:lnTo>
                  <a:lnTo>
                    <a:pt x="2569" y="1168"/>
                  </a:lnTo>
                  <a:lnTo>
                    <a:pt x="3336" y="1168"/>
                  </a:lnTo>
                  <a:cubicBezTo>
                    <a:pt x="3403" y="1101"/>
                    <a:pt x="3536" y="1101"/>
                    <a:pt x="3636" y="1068"/>
                  </a:cubicBezTo>
                  <a:cubicBezTo>
                    <a:pt x="3703" y="1035"/>
                    <a:pt x="3803" y="1001"/>
                    <a:pt x="3836" y="901"/>
                  </a:cubicBezTo>
                  <a:cubicBezTo>
                    <a:pt x="3870" y="834"/>
                    <a:pt x="3903" y="701"/>
                    <a:pt x="3903" y="568"/>
                  </a:cubicBezTo>
                  <a:cubicBezTo>
                    <a:pt x="3903" y="401"/>
                    <a:pt x="3870" y="301"/>
                    <a:pt x="3836" y="234"/>
                  </a:cubicBezTo>
                  <a:cubicBezTo>
                    <a:pt x="3803" y="134"/>
                    <a:pt x="3703" y="101"/>
                    <a:pt x="3636" y="67"/>
                  </a:cubicBezTo>
                  <a:cubicBezTo>
                    <a:pt x="3536" y="34"/>
                    <a:pt x="3469" y="0"/>
                    <a:pt x="3336"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430;p54">
              <a:extLst>
                <a:ext uri="{FF2B5EF4-FFF2-40B4-BE49-F238E27FC236}">
                  <a16:creationId xmlns:a16="http://schemas.microsoft.com/office/drawing/2014/main" id="{8E55B445-0FF2-1BC4-A82B-F6C6D871395F}"/>
                </a:ext>
              </a:extLst>
            </p:cNvPr>
            <p:cNvSpPr/>
            <p:nvPr/>
          </p:nvSpPr>
          <p:spPr>
            <a:xfrm>
              <a:off x="2499450" y="1791725"/>
              <a:ext cx="93425" cy="143450"/>
            </a:xfrm>
            <a:custGeom>
              <a:avLst/>
              <a:gdLst/>
              <a:ahLst/>
              <a:cxnLst/>
              <a:rect l="l" t="t" r="r" b="b"/>
              <a:pathLst>
                <a:path w="3737" h="5738" extrusionOk="0">
                  <a:moveTo>
                    <a:pt x="668" y="0"/>
                  </a:moveTo>
                  <a:cubicBezTo>
                    <a:pt x="501" y="0"/>
                    <a:pt x="368" y="34"/>
                    <a:pt x="301" y="67"/>
                  </a:cubicBezTo>
                  <a:cubicBezTo>
                    <a:pt x="201" y="101"/>
                    <a:pt x="134" y="201"/>
                    <a:pt x="101" y="267"/>
                  </a:cubicBezTo>
                  <a:cubicBezTo>
                    <a:pt x="34" y="367"/>
                    <a:pt x="1" y="434"/>
                    <a:pt x="1" y="568"/>
                  </a:cubicBezTo>
                  <a:lnTo>
                    <a:pt x="1" y="901"/>
                  </a:lnTo>
                  <a:lnTo>
                    <a:pt x="67" y="901"/>
                  </a:lnTo>
                  <a:lnTo>
                    <a:pt x="67" y="4037"/>
                  </a:lnTo>
                  <a:cubicBezTo>
                    <a:pt x="67" y="4270"/>
                    <a:pt x="134" y="4537"/>
                    <a:pt x="201" y="4737"/>
                  </a:cubicBezTo>
                  <a:cubicBezTo>
                    <a:pt x="301" y="4937"/>
                    <a:pt x="401" y="5171"/>
                    <a:pt x="568" y="5271"/>
                  </a:cubicBezTo>
                  <a:cubicBezTo>
                    <a:pt x="735" y="5438"/>
                    <a:pt x="901" y="5538"/>
                    <a:pt x="1168" y="5604"/>
                  </a:cubicBezTo>
                  <a:cubicBezTo>
                    <a:pt x="1368" y="5705"/>
                    <a:pt x="1635" y="5738"/>
                    <a:pt x="1902" y="5738"/>
                  </a:cubicBezTo>
                  <a:cubicBezTo>
                    <a:pt x="2169" y="5738"/>
                    <a:pt x="2402" y="5705"/>
                    <a:pt x="2669" y="5604"/>
                  </a:cubicBezTo>
                  <a:cubicBezTo>
                    <a:pt x="2869" y="5538"/>
                    <a:pt x="3070" y="5404"/>
                    <a:pt x="3236" y="5271"/>
                  </a:cubicBezTo>
                  <a:cubicBezTo>
                    <a:pt x="3403" y="5104"/>
                    <a:pt x="3537" y="4937"/>
                    <a:pt x="3637" y="4737"/>
                  </a:cubicBezTo>
                  <a:cubicBezTo>
                    <a:pt x="3703" y="4537"/>
                    <a:pt x="3737" y="4270"/>
                    <a:pt x="3737" y="4003"/>
                  </a:cubicBezTo>
                  <a:lnTo>
                    <a:pt x="3737" y="901"/>
                  </a:lnTo>
                  <a:lnTo>
                    <a:pt x="3737" y="568"/>
                  </a:lnTo>
                  <a:cubicBezTo>
                    <a:pt x="3737" y="434"/>
                    <a:pt x="3703" y="367"/>
                    <a:pt x="3670" y="267"/>
                  </a:cubicBezTo>
                  <a:cubicBezTo>
                    <a:pt x="3637" y="201"/>
                    <a:pt x="3537" y="101"/>
                    <a:pt x="3470" y="67"/>
                  </a:cubicBezTo>
                  <a:cubicBezTo>
                    <a:pt x="3370" y="34"/>
                    <a:pt x="3236" y="0"/>
                    <a:pt x="3070" y="0"/>
                  </a:cubicBezTo>
                  <a:cubicBezTo>
                    <a:pt x="2903" y="0"/>
                    <a:pt x="2803" y="34"/>
                    <a:pt x="2703" y="67"/>
                  </a:cubicBezTo>
                  <a:cubicBezTo>
                    <a:pt x="2636" y="101"/>
                    <a:pt x="2536" y="201"/>
                    <a:pt x="2503" y="267"/>
                  </a:cubicBezTo>
                  <a:cubicBezTo>
                    <a:pt x="2469" y="367"/>
                    <a:pt x="2402" y="434"/>
                    <a:pt x="2402" y="568"/>
                  </a:cubicBezTo>
                  <a:lnTo>
                    <a:pt x="2402" y="901"/>
                  </a:lnTo>
                  <a:lnTo>
                    <a:pt x="2402" y="4103"/>
                  </a:lnTo>
                  <a:cubicBezTo>
                    <a:pt x="2402" y="4237"/>
                    <a:pt x="2369" y="4370"/>
                    <a:pt x="2336" y="4437"/>
                  </a:cubicBezTo>
                  <a:cubicBezTo>
                    <a:pt x="2302" y="4504"/>
                    <a:pt x="2302" y="4537"/>
                    <a:pt x="2236" y="4570"/>
                  </a:cubicBezTo>
                  <a:lnTo>
                    <a:pt x="2169" y="4637"/>
                  </a:lnTo>
                  <a:cubicBezTo>
                    <a:pt x="2136" y="4704"/>
                    <a:pt x="2069" y="4704"/>
                    <a:pt x="2036" y="4737"/>
                  </a:cubicBezTo>
                  <a:cubicBezTo>
                    <a:pt x="2002" y="4771"/>
                    <a:pt x="1969" y="4771"/>
                    <a:pt x="1869" y="4771"/>
                  </a:cubicBezTo>
                  <a:cubicBezTo>
                    <a:pt x="1835" y="4771"/>
                    <a:pt x="1735" y="4737"/>
                    <a:pt x="1702" y="4737"/>
                  </a:cubicBezTo>
                  <a:cubicBezTo>
                    <a:pt x="1669" y="4704"/>
                    <a:pt x="1635" y="4704"/>
                    <a:pt x="1569" y="4637"/>
                  </a:cubicBezTo>
                  <a:cubicBezTo>
                    <a:pt x="1535" y="4637"/>
                    <a:pt x="1535" y="4604"/>
                    <a:pt x="1502" y="4570"/>
                  </a:cubicBezTo>
                  <a:cubicBezTo>
                    <a:pt x="1468" y="4537"/>
                    <a:pt x="1402" y="4470"/>
                    <a:pt x="1402" y="4437"/>
                  </a:cubicBezTo>
                  <a:cubicBezTo>
                    <a:pt x="1368" y="4304"/>
                    <a:pt x="1335" y="4237"/>
                    <a:pt x="1335" y="4103"/>
                  </a:cubicBezTo>
                  <a:lnTo>
                    <a:pt x="1335" y="901"/>
                  </a:lnTo>
                  <a:lnTo>
                    <a:pt x="1335" y="568"/>
                  </a:lnTo>
                  <a:cubicBezTo>
                    <a:pt x="1335" y="434"/>
                    <a:pt x="1302" y="367"/>
                    <a:pt x="1268" y="267"/>
                  </a:cubicBezTo>
                  <a:cubicBezTo>
                    <a:pt x="1202" y="201"/>
                    <a:pt x="1135" y="101"/>
                    <a:pt x="1035" y="67"/>
                  </a:cubicBezTo>
                  <a:cubicBezTo>
                    <a:pt x="968" y="34"/>
                    <a:pt x="835" y="0"/>
                    <a:pt x="668"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431;p54">
              <a:extLst>
                <a:ext uri="{FF2B5EF4-FFF2-40B4-BE49-F238E27FC236}">
                  <a16:creationId xmlns:a16="http://schemas.microsoft.com/office/drawing/2014/main" id="{25A1B67E-1AD1-8B39-D100-D5EF8D2367E5}"/>
                </a:ext>
              </a:extLst>
            </p:cNvPr>
            <p:cNvSpPr/>
            <p:nvPr/>
          </p:nvSpPr>
          <p:spPr>
            <a:xfrm>
              <a:off x="2620375" y="1791725"/>
              <a:ext cx="95925" cy="143450"/>
            </a:xfrm>
            <a:custGeom>
              <a:avLst/>
              <a:gdLst/>
              <a:ahLst/>
              <a:cxnLst/>
              <a:rect l="l" t="t" r="r" b="b"/>
              <a:pathLst>
                <a:path w="3837" h="5738" extrusionOk="0">
                  <a:moveTo>
                    <a:pt x="1869" y="1001"/>
                  </a:moveTo>
                  <a:cubicBezTo>
                    <a:pt x="2002" y="1001"/>
                    <a:pt x="2135" y="1035"/>
                    <a:pt x="2202" y="1068"/>
                  </a:cubicBezTo>
                  <a:cubicBezTo>
                    <a:pt x="2269" y="1068"/>
                    <a:pt x="2302" y="1101"/>
                    <a:pt x="2336" y="1168"/>
                  </a:cubicBezTo>
                  <a:lnTo>
                    <a:pt x="2469" y="1268"/>
                  </a:lnTo>
                  <a:cubicBezTo>
                    <a:pt x="2502" y="1335"/>
                    <a:pt x="2536" y="1368"/>
                    <a:pt x="2536" y="1435"/>
                  </a:cubicBezTo>
                  <a:cubicBezTo>
                    <a:pt x="2602" y="1535"/>
                    <a:pt x="2602" y="1602"/>
                    <a:pt x="2602" y="1702"/>
                  </a:cubicBezTo>
                  <a:cubicBezTo>
                    <a:pt x="2602" y="1768"/>
                    <a:pt x="2536" y="1868"/>
                    <a:pt x="2536" y="1935"/>
                  </a:cubicBezTo>
                  <a:cubicBezTo>
                    <a:pt x="2536" y="2035"/>
                    <a:pt x="2502" y="2102"/>
                    <a:pt x="2469" y="2169"/>
                  </a:cubicBezTo>
                  <a:lnTo>
                    <a:pt x="2336" y="2269"/>
                  </a:lnTo>
                  <a:cubicBezTo>
                    <a:pt x="2302" y="2335"/>
                    <a:pt x="2269" y="2335"/>
                    <a:pt x="2202" y="2369"/>
                  </a:cubicBezTo>
                  <a:cubicBezTo>
                    <a:pt x="2069" y="2402"/>
                    <a:pt x="1969" y="2436"/>
                    <a:pt x="1835" y="2436"/>
                  </a:cubicBezTo>
                  <a:lnTo>
                    <a:pt x="1835" y="2502"/>
                  </a:lnTo>
                  <a:lnTo>
                    <a:pt x="1301" y="2502"/>
                  </a:lnTo>
                  <a:lnTo>
                    <a:pt x="1301" y="1001"/>
                  </a:lnTo>
                  <a:close/>
                  <a:moveTo>
                    <a:pt x="634" y="0"/>
                  </a:moveTo>
                  <a:cubicBezTo>
                    <a:pt x="501" y="0"/>
                    <a:pt x="367" y="34"/>
                    <a:pt x="301" y="67"/>
                  </a:cubicBezTo>
                  <a:cubicBezTo>
                    <a:pt x="201" y="101"/>
                    <a:pt x="167" y="201"/>
                    <a:pt x="134" y="267"/>
                  </a:cubicBezTo>
                  <a:cubicBezTo>
                    <a:pt x="101" y="367"/>
                    <a:pt x="34" y="434"/>
                    <a:pt x="34" y="568"/>
                  </a:cubicBezTo>
                  <a:lnTo>
                    <a:pt x="34" y="901"/>
                  </a:lnTo>
                  <a:lnTo>
                    <a:pt x="1" y="901"/>
                  </a:lnTo>
                  <a:lnTo>
                    <a:pt x="1" y="4737"/>
                  </a:lnTo>
                  <a:lnTo>
                    <a:pt x="1" y="5071"/>
                  </a:lnTo>
                  <a:cubicBezTo>
                    <a:pt x="34" y="5137"/>
                    <a:pt x="34" y="5271"/>
                    <a:pt x="67" y="5371"/>
                  </a:cubicBezTo>
                  <a:cubicBezTo>
                    <a:pt x="134" y="5438"/>
                    <a:pt x="167" y="5538"/>
                    <a:pt x="234" y="5571"/>
                  </a:cubicBezTo>
                  <a:cubicBezTo>
                    <a:pt x="334" y="5604"/>
                    <a:pt x="401" y="5638"/>
                    <a:pt x="601" y="5638"/>
                  </a:cubicBezTo>
                  <a:cubicBezTo>
                    <a:pt x="768" y="5638"/>
                    <a:pt x="868" y="5604"/>
                    <a:pt x="968" y="5571"/>
                  </a:cubicBezTo>
                  <a:cubicBezTo>
                    <a:pt x="1035" y="5538"/>
                    <a:pt x="1101" y="5438"/>
                    <a:pt x="1135" y="5371"/>
                  </a:cubicBezTo>
                  <a:cubicBezTo>
                    <a:pt x="1168" y="5271"/>
                    <a:pt x="1201" y="5204"/>
                    <a:pt x="1201" y="5071"/>
                  </a:cubicBezTo>
                  <a:lnTo>
                    <a:pt x="1201" y="4737"/>
                  </a:lnTo>
                  <a:lnTo>
                    <a:pt x="1201" y="3403"/>
                  </a:lnTo>
                  <a:lnTo>
                    <a:pt x="1668" y="3403"/>
                  </a:lnTo>
                  <a:cubicBezTo>
                    <a:pt x="1835" y="3403"/>
                    <a:pt x="1935" y="3403"/>
                    <a:pt x="2002" y="3436"/>
                  </a:cubicBezTo>
                  <a:cubicBezTo>
                    <a:pt x="2069" y="3470"/>
                    <a:pt x="2169" y="3536"/>
                    <a:pt x="2202" y="3603"/>
                  </a:cubicBezTo>
                  <a:cubicBezTo>
                    <a:pt x="2269" y="3703"/>
                    <a:pt x="2302" y="3770"/>
                    <a:pt x="2302" y="3870"/>
                  </a:cubicBezTo>
                  <a:cubicBezTo>
                    <a:pt x="2336" y="4003"/>
                    <a:pt x="2336" y="4070"/>
                    <a:pt x="2336" y="4203"/>
                  </a:cubicBezTo>
                  <a:lnTo>
                    <a:pt x="2336" y="5071"/>
                  </a:lnTo>
                  <a:cubicBezTo>
                    <a:pt x="2336" y="5204"/>
                    <a:pt x="2369" y="5271"/>
                    <a:pt x="2402" y="5371"/>
                  </a:cubicBezTo>
                  <a:cubicBezTo>
                    <a:pt x="2469" y="5438"/>
                    <a:pt x="2502" y="5538"/>
                    <a:pt x="2569" y="5571"/>
                  </a:cubicBezTo>
                  <a:lnTo>
                    <a:pt x="2836" y="5705"/>
                  </a:lnTo>
                  <a:cubicBezTo>
                    <a:pt x="2969" y="5738"/>
                    <a:pt x="3036" y="5738"/>
                    <a:pt x="3136" y="5738"/>
                  </a:cubicBezTo>
                  <a:cubicBezTo>
                    <a:pt x="3203" y="5738"/>
                    <a:pt x="3303" y="5705"/>
                    <a:pt x="3370" y="5705"/>
                  </a:cubicBezTo>
                  <a:cubicBezTo>
                    <a:pt x="3470" y="5705"/>
                    <a:pt x="3536" y="5671"/>
                    <a:pt x="3570" y="5604"/>
                  </a:cubicBezTo>
                  <a:cubicBezTo>
                    <a:pt x="3670" y="5571"/>
                    <a:pt x="3703" y="5538"/>
                    <a:pt x="3737" y="5438"/>
                  </a:cubicBezTo>
                  <a:cubicBezTo>
                    <a:pt x="3803" y="5371"/>
                    <a:pt x="3803" y="5271"/>
                    <a:pt x="3803" y="5204"/>
                  </a:cubicBezTo>
                  <a:cubicBezTo>
                    <a:pt x="3803" y="5137"/>
                    <a:pt x="3837" y="5104"/>
                    <a:pt x="3803" y="5071"/>
                  </a:cubicBezTo>
                  <a:cubicBezTo>
                    <a:pt x="3737" y="5037"/>
                    <a:pt x="3737" y="4971"/>
                    <a:pt x="3670" y="4904"/>
                  </a:cubicBezTo>
                  <a:cubicBezTo>
                    <a:pt x="3670" y="4904"/>
                    <a:pt x="3636" y="4904"/>
                    <a:pt x="3636" y="4871"/>
                  </a:cubicBezTo>
                  <a:cubicBezTo>
                    <a:pt x="3570" y="4837"/>
                    <a:pt x="3570" y="4837"/>
                    <a:pt x="3570" y="4771"/>
                  </a:cubicBezTo>
                  <a:lnTo>
                    <a:pt x="3570" y="4203"/>
                  </a:lnTo>
                  <a:cubicBezTo>
                    <a:pt x="3570" y="4037"/>
                    <a:pt x="3536" y="3870"/>
                    <a:pt x="3503" y="3736"/>
                  </a:cubicBezTo>
                  <a:cubicBezTo>
                    <a:pt x="3403" y="3603"/>
                    <a:pt x="3370" y="3536"/>
                    <a:pt x="3303" y="3403"/>
                  </a:cubicBezTo>
                  <a:cubicBezTo>
                    <a:pt x="3203" y="3269"/>
                    <a:pt x="3136" y="3203"/>
                    <a:pt x="3036" y="3169"/>
                  </a:cubicBezTo>
                  <a:cubicBezTo>
                    <a:pt x="2969" y="3069"/>
                    <a:pt x="2836" y="3036"/>
                    <a:pt x="2736" y="2969"/>
                  </a:cubicBezTo>
                  <a:cubicBezTo>
                    <a:pt x="2869" y="2936"/>
                    <a:pt x="3003" y="2903"/>
                    <a:pt x="3136" y="2802"/>
                  </a:cubicBezTo>
                  <a:cubicBezTo>
                    <a:pt x="3236" y="2736"/>
                    <a:pt x="3336" y="2636"/>
                    <a:pt x="3403" y="2569"/>
                  </a:cubicBezTo>
                  <a:cubicBezTo>
                    <a:pt x="3470" y="2502"/>
                    <a:pt x="3536" y="2402"/>
                    <a:pt x="3570" y="2335"/>
                  </a:cubicBezTo>
                  <a:cubicBezTo>
                    <a:pt x="3636" y="2235"/>
                    <a:pt x="3703" y="2135"/>
                    <a:pt x="3703" y="2069"/>
                  </a:cubicBezTo>
                  <a:cubicBezTo>
                    <a:pt x="3703" y="2002"/>
                    <a:pt x="3737" y="1902"/>
                    <a:pt x="3737" y="1835"/>
                  </a:cubicBezTo>
                  <a:lnTo>
                    <a:pt x="3737" y="1668"/>
                  </a:lnTo>
                  <a:cubicBezTo>
                    <a:pt x="3737" y="1435"/>
                    <a:pt x="3703" y="1268"/>
                    <a:pt x="3670" y="1101"/>
                  </a:cubicBezTo>
                  <a:cubicBezTo>
                    <a:pt x="3636" y="934"/>
                    <a:pt x="3536" y="834"/>
                    <a:pt x="3470" y="701"/>
                  </a:cubicBezTo>
                  <a:cubicBezTo>
                    <a:pt x="3370" y="568"/>
                    <a:pt x="3303" y="467"/>
                    <a:pt x="3169" y="401"/>
                  </a:cubicBezTo>
                  <a:cubicBezTo>
                    <a:pt x="3036" y="334"/>
                    <a:pt x="2969" y="234"/>
                    <a:pt x="2836" y="201"/>
                  </a:cubicBezTo>
                  <a:cubicBezTo>
                    <a:pt x="2602" y="67"/>
                    <a:pt x="2302" y="0"/>
                    <a:pt x="1969"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432;p54">
              <a:extLst>
                <a:ext uri="{FF2B5EF4-FFF2-40B4-BE49-F238E27FC236}">
                  <a16:creationId xmlns:a16="http://schemas.microsoft.com/office/drawing/2014/main" id="{5CBD53CD-C0DD-8275-B39A-5EF495198720}"/>
                </a:ext>
              </a:extLst>
            </p:cNvPr>
            <p:cNvSpPr/>
            <p:nvPr/>
          </p:nvSpPr>
          <p:spPr>
            <a:xfrm>
              <a:off x="2737950" y="1791725"/>
              <a:ext cx="77600" cy="141800"/>
            </a:xfrm>
            <a:custGeom>
              <a:avLst/>
              <a:gdLst/>
              <a:ahLst/>
              <a:cxnLst/>
              <a:rect l="l" t="t" r="r" b="b"/>
              <a:pathLst>
                <a:path w="3104" h="5672" extrusionOk="0">
                  <a:moveTo>
                    <a:pt x="2169" y="0"/>
                  </a:moveTo>
                  <a:lnTo>
                    <a:pt x="2169" y="34"/>
                  </a:lnTo>
                  <a:lnTo>
                    <a:pt x="601" y="34"/>
                  </a:lnTo>
                  <a:cubicBezTo>
                    <a:pt x="468" y="34"/>
                    <a:pt x="334" y="67"/>
                    <a:pt x="268" y="101"/>
                  </a:cubicBezTo>
                  <a:cubicBezTo>
                    <a:pt x="168" y="167"/>
                    <a:pt x="134" y="234"/>
                    <a:pt x="101" y="334"/>
                  </a:cubicBezTo>
                  <a:cubicBezTo>
                    <a:pt x="34" y="401"/>
                    <a:pt x="1" y="467"/>
                    <a:pt x="1" y="601"/>
                  </a:cubicBezTo>
                  <a:lnTo>
                    <a:pt x="1" y="934"/>
                  </a:lnTo>
                  <a:lnTo>
                    <a:pt x="1" y="4737"/>
                  </a:lnTo>
                  <a:lnTo>
                    <a:pt x="1" y="5071"/>
                  </a:lnTo>
                  <a:cubicBezTo>
                    <a:pt x="34" y="5204"/>
                    <a:pt x="34" y="5271"/>
                    <a:pt x="101" y="5371"/>
                  </a:cubicBezTo>
                  <a:cubicBezTo>
                    <a:pt x="134" y="5438"/>
                    <a:pt x="168" y="5538"/>
                    <a:pt x="268" y="5571"/>
                  </a:cubicBezTo>
                  <a:cubicBezTo>
                    <a:pt x="334" y="5604"/>
                    <a:pt x="435" y="5671"/>
                    <a:pt x="601" y="5671"/>
                  </a:cubicBezTo>
                  <a:lnTo>
                    <a:pt x="2503" y="5671"/>
                  </a:lnTo>
                  <a:cubicBezTo>
                    <a:pt x="2603" y="5604"/>
                    <a:pt x="2736" y="5604"/>
                    <a:pt x="2803" y="5571"/>
                  </a:cubicBezTo>
                  <a:cubicBezTo>
                    <a:pt x="2870" y="5538"/>
                    <a:pt x="2970" y="5471"/>
                    <a:pt x="3003" y="5404"/>
                  </a:cubicBezTo>
                  <a:cubicBezTo>
                    <a:pt x="3036" y="5304"/>
                    <a:pt x="3103" y="5204"/>
                    <a:pt x="3103" y="5071"/>
                  </a:cubicBezTo>
                  <a:cubicBezTo>
                    <a:pt x="3103" y="4904"/>
                    <a:pt x="3036" y="4804"/>
                    <a:pt x="3003" y="4737"/>
                  </a:cubicBezTo>
                  <a:cubicBezTo>
                    <a:pt x="2970" y="4637"/>
                    <a:pt x="2870" y="4604"/>
                    <a:pt x="2803" y="4570"/>
                  </a:cubicBezTo>
                  <a:cubicBezTo>
                    <a:pt x="2736" y="4537"/>
                    <a:pt x="2636" y="4470"/>
                    <a:pt x="2503" y="4470"/>
                  </a:cubicBezTo>
                  <a:lnTo>
                    <a:pt x="1202" y="4470"/>
                  </a:lnTo>
                  <a:lnTo>
                    <a:pt x="1202" y="3303"/>
                  </a:lnTo>
                  <a:lnTo>
                    <a:pt x="1702" y="3303"/>
                  </a:lnTo>
                  <a:cubicBezTo>
                    <a:pt x="1791" y="3303"/>
                    <a:pt x="1865" y="3333"/>
                    <a:pt x="1934" y="3333"/>
                  </a:cubicBezTo>
                  <a:cubicBezTo>
                    <a:pt x="1969" y="3333"/>
                    <a:pt x="2002" y="3325"/>
                    <a:pt x="2036" y="3303"/>
                  </a:cubicBezTo>
                  <a:cubicBezTo>
                    <a:pt x="2169" y="3269"/>
                    <a:pt x="2269" y="3269"/>
                    <a:pt x="2336" y="3236"/>
                  </a:cubicBezTo>
                  <a:cubicBezTo>
                    <a:pt x="2436" y="3203"/>
                    <a:pt x="2503" y="3136"/>
                    <a:pt x="2536" y="3069"/>
                  </a:cubicBezTo>
                  <a:cubicBezTo>
                    <a:pt x="2603" y="3036"/>
                    <a:pt x="2636" y="2903"/>
                    <a:pt x="2636" y="2769"/>
                  </a:cubicBezTo>
                  <a:cubicBezTo>
                    <a:pt x="2636" y="2669"/>
                    <a:pt x="2603" y="2569"/>
                    <a:pt x="2536" y="2502"/>
                  </a:cubicBezTo>
                  <a:cubicBezTo>
                    <a:pt x="2503" y="2402"/>
                    <a:pt x="2436" y="2369"/>
                    <a:pt x="2336" y="2335"/>
                  </a:cubicBezTo>
                  <a:cubicBezTo>
                    <a:pt x="2269" y="2269"/>
                    <a:pt x="2169" y="2235"/>
                    <a:pt x="2036" y="2235"/>
                  </a:cubicBezTo>
                  <a:lnTo>
                    <a:pt x="1202" y="2235"/>
                  </a:lnTo>
                  <a:lnTo>
                    <a:pt x="1202" y="1168"/>
                  </a:lnTo>
                  <a:lnTo>
                    <a:pt x="2503" y="1168"/>
                  </a:lnTo>
                  <a:cubicBezTo>
                    <a:pt x="2603" y="1101"/>
                    <a:pt x="2736" y="1101"/>
                    <a:pt x="2803" y="1068"/>
                  </a:cubicBezTo>
                  <a:cubicBezTo>
                    <a:pt x="2870" y="1035"/>
                    <a:pt x="2970" y="1001"/>
                    <a:pt x="3003" y="901"/>
                  </a:cubicBezTo>
                  <a:cubicBezTo>
                    <a:pt x="3036" y="834"/>
                    <a:pt x="3103" y="701"/>
                    <a:pt x="3103" y="568"/>
                  </a:cubicBezTo>
                  <a:cubicBezTo>
                    <a:pt x="3103" y="401"/>
                    <a:pt x="3036" y="301"/>
                    <a:pt x="3003" y="234"/>
                  </a:cubicBezTo>
                  <a:cubicBezTo>
                    <a:pt x="2970" y="134"/>
                    <a:pt x="2870" y="101"/>
                    <a:pt x="2803" y="67"/>
                  </a:cubicBezTo>
                  <a:cubicBezTo>
                    <a:pt x="2736" y="34"/>
                    <a:pt x="2636" y="0"/>
                    <a:pt x="2503"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433;p54">
              <a:extLst>
                <a:ext uri="{FF2B5EF4-FFF2-40B4-BE49-F238E27FC236}">
                  <a16:creationId xmlns:a16="http://schemas.microsoft.com/office/drawing/2014/main" id="{2331D9AD-DCA5-164F-3918-3E26F86F4DCD}"/>
                </a:ext>
              </a:extLst>
            </p:cNvPr>
            <p:cNvSpPr/>
            <p:nvPr/>
          </p:nvSpPr>
          <p:spPr>
            <a:xfrm>
              <a:off x="1828150" y="1976850"/>
              <a:ext cx="214350" cy="185175"/>
            </a:xfrm>
            <a:custGeom>
              <a:avLst/>
              <a:gdLst/>
              <a:ahLst/>
              <a:cxnLst/>
              <a:rect l="l" t="t" r="r" b="b"/>
              <a:pathLst>
                <a:path w="8574" h="7407" extrusionOk="0">
                  <a:moveTo>
                    <a:pt x="734" y="1"/>
                  </a:moveTo>
                  <a:cubicBezTo>
                    <a:pt x="634" y="1"/>
                    <a:pt x="501" y="34"/>
                    <a:pt x="401" y="68"/>
                  </a:cubicBezTo>
                  <a:cubicBezTo>
                    <a:pt x="300" y="134"/>
                    <a:pt x="200" y="201"/>
                    <a:pt x="167" y="234"/>
                  </a:cubicBezTo>
                  <a:cubicBezTo>
                    <a:pt x="134" y="301"/>
                    <a:pt x="67" y="368"/>
                    <a:pt x="34" y="468"/>
                  </a:cubicBezTo>
                  <a:cubicBezTo>
                    <a:pt x="0" y="535"/>
                    <a:pt x="0" y="635"/>
                    <a:pt x="0" y="701"/>
                  </a:cubicBezTo>
                  <a:lnTo>
                    <a:pt x="0" y="835"/>
                  </a:lnTo>
                  <a:lnTo>
                    <a:pt x="0" y="901"/>
                  </a:lnTo>
                  <a:cubicBezTo>
                    <a:pt x="34" y="968"/>
                    <a:pt x="34" y="968"/>
                    <a:pt x="34" y="1002"/>
                  </a:cubicBezTo>
                  <a:lnTo>
                    <a:pt x="1468" y="6739"/>
                  </a:lnTo>
                  <a:cubicBezTo>
                    <a:pt x="1501" y="6872"/>
                    <a:pt x="1568" y="7006"/>
                    <a:pt x="1668" y="7073"/>
                  </a:cubicBezTo>
                  <a:cubicBezTo>
                    <a:pt x="1735" y="7173"/>
                    <a:pt x="1835" y="7206"/>
                    <a:pt x="1968" y="7306"/>
                  </a:cubicBezTo>
                  <a:cubicBezTo>
                    <a:pt x="2068" y="7339"/>
                    <a:pt x="2235" y="7373"/>
                    <a:pt x="2402" y="7373"/>
                  </a:cubicBezTo>
                  <a:lnTo>
                    <a:pt x="2569" y="7373"/>
                  </a:lnTo>
                  <a:cubicBezTo>
                    <a:pt x="2736" y="7373"/>
                    <a:pt x="2869" y="7373"/>
                    <a:pt x="3002" y="7306"/>
                  </a:cubicBezTo>
                  <a:cubicBezTo>
                    <a:pt x="3136" y="7239"/>
                    <a:pt x="3203" y="7173"/>
                    <a:pt x="3303" y="7073"/>
                  </a:cubicBezTo>
                  <a:cubicBezTo>
                    <a:pt x="3336" y="6972"/>
                    <a:pt x="3403" y="6872"/>
                    <a:pt x="3469" y="6739"/>
                  </a:cubicBezTo>
                  <a:cubicBezTo>
                    <a:pt x="3569" y="6239"/>
                    <a:pt x="3703" y="5738"/>
                    <a:pt x="3836" y="5205"/>
                  </a:cubicBezTo>
                  <a:cubicBezTo>
                    <a:pt x="3970" y="4671"/>
                    <a:pt x="4070" y="4170"/>
                    <a:pt x="4203" y="3670"/>
                  </a:cubicBezTo>
                  <a:lnTo>
                    <a:pt x="4370" y="3670"/>
                  </a:lnTo>
                  <a:lnTo>
                    <a:pt x="5137" y="6806"/>
                  </a:lnTo>
                  <a:cubicBezTo>
                    <a:pt x="5171" y="6906"/>
                    <a:pt x="5204" y="7039"/>
                    <a:pt x="5304" y="7139"/>
                  </a:cubicBezTo>
                  <a:cubicBezTo>
                    <a:pt x="5337" y="7206"/>
                    <a:pt x="5471" y="7306"/>
                    <a:pt x="5538" y="7339"/>
                  </a:cubicBezTo>
                  <a:cubicBezTo>
                    <a:pt x="5638" y="7373"/>
                    <a:pt x="5804" y="7406"/>
                    <a:pt x="5971" y="7406"/>
                  </a:cubicBezTo>
                  <a:lnTo>
                    <a:pt x="6138" y="7406"/>
                  </a:lnTo>
                  <a:cubicBezTo>
                    <a:pt x="6338" y="7406"/>
                    <a:pt x="6472" y="7406"/>
                    <a:pt x="6572" y="7339"/>
                  </a:cubicBezTo>
                  <a:cubicBezTo>
                    <a:pt x="6705" y="7306"/>
                    <a:pt x="6805" y="7206"/>
                    <a:pt x="6872" y="7139"/>
                  </a:cubicBezTo>
                  <a:cubicBezTo>
                    <a:pt x="6972" y="7006"/>
                    <a:pt x="7039" y="6906"/>
                    <a:pt x="7072" y="6806"/>
                  </a:cubicBezTo>
                  <a:lnTo>
                    <a:pt x="8540" y="1035"/>
                  </a:lnTo>
                  <a:cubicBezTo>
                    <a:pt x="8573" y="1035"/>
                    <a:pt x="8573" y="1002"/>
                    <a:pt x="8573" y="968"/>
                  </a:cubicBezTo>
                  <a:lnTo>
                    <a:pt x="8573" y="868"/>
                  </a:lnTo>
                  <a:lnTo>
                    <a:pt x="8573" y="735"/>
                  </a:lnTo>
                  <a:cubicBezTo>
                    <a:pt x="8573" y="668"/>
                    <a:pt x="8540" y="568"/>
                    <a:pt x="8540" y="501"/>
                  </a:cubicBezTo>
                  <a:cubicBezTo>
                    <a:pt x="8540" y="434"/>
                    <a:pt x="8506" y="368"/>
                    <a:pt x="8406" y="301"/>
                  </a:cubicBezTo>
                  <a:cubicBezTo>
                    <a:pt x="8340" y="201"/>
                    <a:pt x="8273" y="168"/>
                    <a:pt x="8173" y="134"/>
                  </a:cubicBezTo>
                  <a:cubicBezTo>
                    <a:pt x="8073" y="68"/>
                    <a:pt x="7973" y="34"/>
                    <a:pt x="7839" y="34"/>
                  </a:cubicBezTo>
                  <a:cubicBezTo>
                    <a:pt x="7706" y="34"/>
                    <a:pt x="7539" y="101"/>
                    <a:pt x="7472" y="168"/>
                  </a:cubicBezTo>
                  <a:cubicBezTo>
                    <a:pt x="7339" y="234"/>
                    <a:pt x="7239" y="334"/>
                    <a:pt x="7205" y="434"/>
                  </a:cubicBezTo>
                  <a:lnTo>
                    <a:pt x="7105" y="801"/>
                  </a:lnTo>
                  <a:cubicBezTo>
                    <a:pt x="6939" y="1502"/>
                    <a:pt x="6805" y="2202"/>
                    <a:pt x="6638" y="2936"/>
                  </a:cubicBezTo>
                  <a:cubicBezTo>
                    <a:pt x="6472" y="3670"/>
                    <a:pt x="6338" y="4337"/>
                    <a:pt x="6171" y="5038"/>
                  </a:cubicBezTo>
                  <a:lnTo>
                    <a:pt x="6005" y="5038"/>
                  </a:lnTo>
                  <a:lnTo>
                    <a:pt x="5104" y="801"/>
                  </a:lnTo>
                  <a:cubicBezTo>
                    <a:pt x="5037" y="668"/>
                    <a:pt x="5004" y="601"/>
                    <a:pt x="4970" y="501"/>
                  </a:cubicBezTo>
                  <a:cubicBezTo>
                    <a:pt x="4937" y="434"/>
                    <a:pt x="4870" y="368"/>
                    <a:pt x="4804" y="301"/>
                  </a:cubicBezTo>
                  <a:cubicBezTo>
                    <a:pt x="4704" y="201"/>
                    <a:pt x="4637" y="168"/>
                    <a:pt x="4537" y="134"/>
                  </a:cubicBezTo>
                  <a:cubicBezTo>
                    <a:pt x="4470" y="101"/>
                    <a:pt x="4337" y="101"/>
                    <a:pt x="4270" y="101"/>
                  </a:cubicBezTo>
                  <a:cubicBezTo>
                    <a:pt x="4036" y="101"/>
                    <a:pt x="3870" y="168"/>
                    <a:pt x="3836" y="234"/>
                  </a:cubicBezTo>
                  <a:cubicBezTo>
                    <a:pt x="3670" y="368"/>
                    <a:pt x="3569" y="535"/>
                    <a:pt x="3536" y="735"/>
                  </a:cubicBezTo>
                  <a:cubicBezTo>
                    <a:pt x="3469" y="1068"/>
                    <a:pt x="3369" y="1402"/>
                    <a:pt x="3303" y="1802"/>
                  </a:cubicBezTo>
                  <a:cubicBezTo>
                    <a:pt x="3203" y="2169"/>
                    <a:pt x="3136" y="2503"/>
                    <a:pt x="3036" y="2870"/>
                  </a:cubicBezTo>
                  <a:cubicBezTo>
                    <a:pt x="2969" y="3236"/>
                    <a:pt x="2869" y="3570"/>
                    <a:pt x="2802" y="3970"/>
                  </a:cubicBezTo>
                  <a:cubicBezTo>
                    <a:pt x="2702" y="4337"/>
                    <a:pt x="2669" y="4671"/>
                    <a:pt x="2569" y="5004"/>
                  </a:cubicBezTo>
                  <a:lnTo>
                    <a:pt x="2402" y="5004"/>
                  </a:lnTo>
                  <a:lnTo>
                    <a:pt x="1501" y="735"/>
                  </a:lnTo>
                  <a:cubicBezTo>
                    <a:pt x="1501" y="635"/>
                    <a:pt x="1468" y="501"/>
                    <a:pt x="1368" y="368"/>
                  </a:cubicBezTo>
                  <a:lnTo>
                    <a:pt x="1134" y="134"/>
                  </a:lnTo>
                  <a:cubicBezTo>
                    <a:pt x="1034" y="34"/>
                    <a:pt x="901" y="1"/>
                    <a:pt x="734"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434;p54">
              <a:extLst>
                <a:ext uri="{FF2B5EF4-FFF2-40B4-BE49-F238E27FC236}">
                  <a16:creationId xmlns:a16="http://schemas.microsoft.com/office/drawing/2014/main" id="{BDE2B549-74F7-8D50-B732-655EF3AE88C7}"/>
                </a:ext>
              </a:extLst>
            </p:cNvPr>
            <p:cNvSpPr/>
            <p:nvPr/>
          </p:nvSpPr>
          <p:spPr>
            <a:xfrm>
              <a:off x="2056650" y="1977700"/>
              <a:ext cx="125100" cy="185975"/>
            </a:xfrm>
            <a:custGeom>
              <a:avLst/>
              <a:gdLst/>
              <a:ahLst/>
              <a:cxnLst/>
              <a:rect l="l" t="t" r="r" b="b"/>
              <a:pathLst>
                <a:path w="5004" h="7439" extrusionOk="0">
                  <a:moveTo>
                    <a:pt x="2469" y="1435"/>
                  </a:moveTo>
                  <a:lnTo>
                    <a:pt x="3236" y="4270"/>
                  </a:lnTo>
                  <a:lnTo>
                    <a:pt x="1568" y="4270"/>
                  </a:lnTo>
                  <a:lnTo>
                    <a:pt x="2335" y="1435"/>
                  </a:lnTo>
                  <a:close/>
                  <a:moveTo>
                    <a:pt x="2235" y="0"/>
                  </a:moveTo>
                  <a:cubicBezTo>
                    <a:pt x="2035" y="0"/>
                    <a:pt x="1868" y="34"/>
                    <a:pt x="1735" y="100"/>
                  </a:cubicBezTo>
                  <a:cubicBezTo>
                    <a:pt x="1568" y="134"/>
                    <a:pt x="1501" y="167"/>
                    <a:pt x="1401" y="300"/>
                  </a:cubicBezTo>
                  <a:cubicBezTo>
                    <a:pt x="1334" y="434"/>
                    <a:pt x="1234" y="501"/>
                    <a:pt x="1201" y="634"/>
                  </a:cubicBezTo>
                  <a:lnTo>
                    <a:pt x="1068" y="1001"/>
                  </a:lnTo>
                  <a:cubicBezTo>
                    <a:pt x="901" y="1635"/>
                    <a:pt x="734" y="2268"/>
                    <a:pt x="534" y="2902"/>
                  </a:cubicBezTo>
                  <a:cubicBezTo>
                    <a:pt x="367" y="3503"/>
                    <a:pt x="167" y="4136"/>
                    <a:pt x="0" y="4770"/>
                  </a:cubicBezTo>
                  <a:lnTo>
                    <a:pt x="0" y="5137"/>
                  </a:lnTo>
                  <a:lnTo>
                    <a:pt x="0" y="5504"/>
                  </a:lnTo>
                  <a:lnTo>
                    <a:pt x="0" y="5904"/>
                  </a:lnTo>
                  <a:lnTo>
                    <a:pt x="0" y="6238"/>
                  </a:lnTo>
                  <a:lnTo>
                    <a:pt x="0" y="6405"/>
                  </a:lnTo>
                  <a:lnTo>
                    <a:pt x="0" y="6772"/>
                  </a:lnTo>
                  <a:cubicBezTo>
                    <a:pt x="0" y="6905"/>
                    <a:pt x="33" y="7005"/>
                    <a:pt x="67" y="7105"/>
                  </a:cubicBezTo>
                  <a:cubicBezTo>
                    <a:pt x="134" y="7239"/>
                    <a:pt x="200" y="7305"/>
                    <a:pt x="300" y="7339"/>
                  </a:cubicBezTo>
                  <a:cubicBezTo>
                    <a:pt x="367" y="7405"/>
                    <a:pt x="534" y="7439"/>
                    <a:pt x="701" y="7439"/>
                  </a:cubicBezTo>
                  <a:cubicBezTo>
                    <a:pt x="867" y="7439"/>
                    <a:pt x="1034" y="7405"/>
                    <a:pt x="1134" y="7339"/>
                  </a:cubicBezTo>
                  <a:cubicBezTo>
                    <a:pt x="1201" y="7272"/>
                    <a:pt x="1301" y="7172"/>
                    <a:pt x="1334" y="7105"/>
                  </a:cubicBezTo>
                  <a:cubicBezTo>
                    <a:pt x="1368" y="7005"/>
                    <a:pt x="1401" y="6905"/>
                    <a:pt x="1401" y="6772"/>
                  </a:cubicBezTo>
                  <a:lnTo>
                    <a:pt x="1401" y="6405"/>
                  </a:lnTo>
                  <a:lnTo>
                    <a:pt x="1401" y="5638"/>
                  </a:lnTo>
                  <a:lnTo>
                    <a:pt x="3536" y="5638"/>
                  </a:lnTo>
                  <a:lnTo>
                    <a:pt x="3536" y="6405"/>
                  </a:lnTo>
                  <a:lnTo>
                    <a:pt x="3536" y="6772"/>
                  </a:lnTo>
                  <a:cubicBezTo>
                    <a:pt x="3536" y="6905"/>
                    <a:pt x="3569" y="7005"/>
                    <a:pt x="3636" y="7105"/>
                  </a:cubicBezTo>
                  <a:cubicBezTo>
                    <a:pt x="3669" y="7239"/>
                    <a:pt x="3736" y="7305"/>
                    <a:pt x="3836" y="7339"/>
                  </a:cubicBezTo>
                  <a:cubicBezTo>
                    <a:pt x="3903" y="7405"/>
                    <a:pt x="4070" y="7439"/>
                    <a:pt x="4236" y="7439"/>
                  </a:cubicBezTo>
                  <a:cubicBezTo>
                    <a:pt x="4403" y="7439"/>
                    <a:pt x="4570" y="7405"/>
                    <a:pt x="4670" y="7339"/>
                  </a:cubicBezTo>
                  <a:cubicBezTo>
                    <a:pt x="4737" y="7272"/>
                    <a:pt x="4837" y="7172"/>
                    <a:pt x="4870" y="7105"/>
                  </a:cubicBezTo>
                  <a:cubicBezTo>
                    <a:pt x="4904" y="7005"/>
                    <a:pt x="4970" y="6905"/>
                    <a:pt x="4970" y="6772"/>
                  </a:cubicBezTo>
                  <a:lnTo>
                    <a:pt x="4970" y="6405"/>
                  </a:lnTo>
                  <a:lnTo>
                    <a:pt x="4970" y="6238"/>
                  </a:lnTo>
                  <a:cubicBezTo>
                    <a:pt x="4970" y="6004"/>
                    <a:pt x="5004" y="5771"/>
                    <a:pt x="4970" y="5504"/>
                  </a:cubicBezTo>
                  <a:cubicBezTo>
                    <a:pt x="4904" y="5271"/>
                    <a:pt x="4904" y="5004"/>
                    <a:pt x="4904" y="4770"/>
                  </a:cubicBezTo>
                  <a:lnTo>
                    <a:pt x="3936" y="1001"/>
                  </a:lnTo>
                  <a:lnTo>
                    <a:pt x="3836" y="634"/>
                  </a:lnTo>
                  <a:cubicBezTo>
                    <a:pt x="3769" y="501"/>
                    <a:pt x="3703" y="367"/>
                    <a:pt x="3603" y="300"/>
                  </a:cubicBezTo>
                  <a:cubicBezTo>
                    <a:pt x="3536" y="200"/>
                    <a:pt x="3403" y="134"/>
                    <a:pt x="3269" y="100"/>
                  </a:cubicBezTo>
                  <a:cubicBezTo>
                    <a:pt x="3169" y="34"/>
                    <a:pt x="3002" y="0"/>
                    <a:pt x="2769"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435;p54">
              <a:extLst>
                <a:ext uri="{FF2B5EF4-FFF2-40B4-BE49-F238E27FC236}">
                  <a16:creationId xmlns:a16="http://schemas.microsoft.com/office/drawing/2014/main" id="{E9625AF5-DBEB-2A25-4971-19E25F0143C0}"/>
                </a:ext>
              </a:extLst>
            </p:cNvPr>
            <p:cNvSpPr/>
            <p:nvPr/>
          </p:nvSpPr>
          <p:spPr>
            <a:xfrm>
              <a:off x="2212575" y="1977700"/>
              <a:ext cx="45900" cy="186825"/>
            </a:xfrm>
            <a:custGeom>
              <a:avLst/>
              <a:gdLst/>
              <a:ahLst/>
              <a:cxnLst/>
              <a:rect l="l" t="t" r="r" b="b"/>
              <a:pathLst>
                <a:path w="1836" h="7473" extrusionOk="0">
                  <a:moveTo>
                    <a:pt x="935" y="0"/>
                  </a:moveTo>
                  <a:cubicBezTo>
                    <a:pt x="701" y="0"/>
                    <a:pt x="535" y="67"/>
                    <a:pt x="435" y="134"/>
                  </a:cubicBezTo>
                  <a:cubicBezTo>
                    <a:pt x="334" y="234"/>
                    <a:pt x="201" y="300"/>
                    <a:pt x="168" y="434"/>
                  </a:cubicBezTo>
                  <a:cubicBezTo>
                    <a:pt x="101" y="501"/>
                    <a:pt x="34" y="667"/>
                    <a:pt x="34" y="801"/>
                  </a:cubicBezTo>
                  <a:cubicBezTo>
                    <a:pt x="1" y="968"/>
                    <a:pt x="1" y="1101"/>
                    <a:pt x="1" y="1268"/>
                  </a:cubicBezTo>
                  <a:lnTo>
                    <a:pt x="1" y="6271"/>
                  </a:lnTo>
                  <a:cubicBezTo>
                    <a:pt x="1" y="6438"/>
                    <a:pt x="34" y="6605"/>
                    <a:pt x="34" y="6738"/>
                  </a:cubicBezTo>
                  <a:lnTo>
                    <a:pt x="168" y="7105"/>
                  </a:lnTo>
                  <a:cubicBezTo>
                    <a:pt x="201" y="7239"/>
                    <a:pt x="301" y="7305"/>
                    <a:pt x="435" y="7405"/>
                  </a:cubicBezTo>
                  <a:cubicBezTo>
                    <a:pt x="535" y="7439"/>
                    <a:pt x="701" y="7472"/>
                    <a:pt x="935" y="7472"/>
                  </a:cubicBezTo>
                  <a:cubicBezTo>
                    <a:pt x="1135" y="7472"/>
                    <a:pt x="1302" y="7472"/>
                    <a:pt x="1435" y="7405"/>
                  </a:cubicBezTo>
                  <a:cubicBezTo>
                    <a:pt x="1502" y="7305"/>
                    <a:pt x="1602" y="7172"/>
                    <a:pt x="1669" y="7105"/>
                  </a:cubicBezTo>
                  <a:cubicBezTo>
                    <a:pt x="1769" y="7005"/>
                    <a:pt x="1802" y="6838"/>
                    <a:pt x="1802" y="6738"/>
                  </a:cubicBezTo>
                  <a:cubicBezTo>
                    <a:pt x="1836" y="6572"/>
                    <a:pt x="1836" y="6438"/>
                    <a:pt x="1836" y="6271"/>
                  </a:cubicBezTo>
                  <a:lnTo>
                    <a:pt x="1836" y="1268"/>
                  </a:lnTo>
                  <a:cubicBezTo>
                    <a:pt x="1836" y="1101"/>
                    <a:pt x="1802" y="934"/>
                    <a:pt x="1802" y="801"/>
                  </a:cubicBezTo>
                  <a:lnTo>
                    <a:pt x="1669" y="434"/>
                  </a:lnTo>
                  <a:cubicBezTo>
                    <a:pt x="1635" y="300"/>
                    <a:pt x="1535" y="234"/>
                    <a:pt x="1435" y="134"/>
                  </a:cubicBezTo>
                  <a:cubicBezTo>
                    <a:pt x="1302" y="67"/>
                    <a:pt x="1135" y="0"/>
                    <a:pt x="93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436;p54">
              <a:extLst>
                <a:ext uri="{FF2B5EF4-FFF2-40B4-BE49-F238E27FC236}">
                  <a16:creationId xmlns:a16="http://schemas.microsoft.com/office/drawing/2014/main" id="{96A23D32-576D-C2E5-184D-D37C339F4A5C}"/>
                </a:ext>
              </a:extLst>
            </p:cNvPr>
            <p:cNvSpPr/>
            <p:nvPr/>
          </p:nvSpPr>
          <p:spPr>
            <a:xfrm>
              <a:off x="2280975" y="1977700"/>
              <a:ext cx="126775" cy="183475"/>
            </a:xfrm>
            <a:custGeom>
              <a:avLst/>
              <a:gdLst/>
              <a:ahLst/>
              <a:cxnLst/>
              <a:rect l="l" t="t" r="r" b="b"/>
              <a:pathLst>
                <a:path w="5071" h="7339" extrusionOk="0">
                  <a:moveTo>
                    <a:pt x="767" y="0"/>
                  </a:moveTo>
                  <a:cubicBezTo>
                    <a:pt x="667" y="0"/>
                    <a:pt x="534" y="67"/>
                    <a:pt x="400" y="100"/>
                  </a:cubicBezTo>
                  <a:cubicBezTo>
                    <a:pt x="267" y="134"/>
                    <a:pt x="200" y="234"/>
                    <a:pt x="100" y="300"/>
                  </a:cubicBezTo>
                  <a:cubicBezTo>
                    <a:pt x="34" y="400"/>
                    <a:pt x="0" y="567"/>
                    <a:pt x="0" y="734"/>
                  </a:cubicBezTo>
                  <a:cubicBezTo>
                    <a:pt x="0" y="901"/>
                    <a:pt x="34" y="1068"/>
                    <a:pt x="100" y="1134"/>
                  </a:cubicBezTo>
                  <a:cubicBezTo>
                    <a:pt x="200" y="1234"/>
                    <a:pt x="267" y="1301"/>
                    <a:pt x="400" y="1334"/>
                  </a:cubicBezTo>
                  <a:cubicBezTo>
                    <a:pt x="501" y="1401"/>
                    <a:pt x="667" y="1435"/>
                    <a:pt x="767" y="1435"/>
                  </a:cubicBezTo>
                  <a:lnTo>
                    <a:pt x="1735" y="1435"/>
                  </a:lnTo>
                  <a:lnTo>
                    <a:pt x="1735" y="6138"/>
                  </a:lnTo>
                  <a:lnTo>
                    <a:pt x="1735" y="6605"/>
                  </a:lnTo>
                  <a:cubicBezTo>
                    <a:pt x="1735" y="6738"/>
                    <a:pt x="1768" y="6838"/>
                    <a:pt x="1835" y="6972"/>
                  </a:cubicBezTo>
                  <a:cubicBezTo>
                    <a:pt x="1868" y="7105"/>
                    <a:pt x="1935" y="7172"/>
                    <a:pt x="2068" y="7272"/>
                  </a:cubicBezTo>
                  <a:cubicBezTo>
                    <a:pt x="2168" y="7305"/>
                    <a:pt x="2335" y="7339"/>
                    <a:pt x="2535" y="7339"/>
                  </a:cubicBezTo>
                  <a:cubicBezTo>
                    <a:pt x="2735" y="7339"/>
                    <a:pt x="2869" y="7339"/>
                    <a:pt x="3002" y="7272"/>
                  </a:cubicBezTo>
                  <a:cubicBezTo>
                    <a:pt x="3102" y="7172"/>
                    <a:pt x="3202" y="7072"/>
                    <a:pt x="3236" y="6972"/>
                  </a:cubicBezTo>
                  <a:cubicBezTo>
                    <a:pt x="3269" y="6872"/>
                    <a:pt x="3336" y="6738"/>
                    <a:pt x="3336" y="6605"/>
                  </a:cubicBezTo>
                  <a:lnTo>
                    <a:pt x="3336" y="6138"/>
                  </a:lnTo>
                  <a:lnTo>
                    <a:pt x="3336" y="1435"/>
                  </a:lnTo>
                  <a:lnTo>
                    <a:pt x="4270" y="1435"/>
                  </a:lnTo>
                  <a:cubicBezTo>
                    <a:pt x="4403" y="1435"/>
                    <a:pt x="4537" y="1401"/>
                    <a:pt x="4670" y="1334"/>
                  </a:cubicBezTo>
                  <a:cubicBezTo>
                    <a:pt x="4770" y="1301"/>
                    <a:pt x="4870" y="1234"/>
                    <a:pt x="4937" y="1134"/>
                  </a:cubicBezTo>
                  <a:cubicBezTo>
                    <a:pt x="5037" y="1068"/>
                    <a:pt x="5070" y="901"/>
                    <a:pt x="5070" y="734"/>
                  </a:cubicBezTo>
                  <a:cubicBezTo>
                    <a:pt x="5070" y="567"/>
                    <a:pt x="5037" y="400"/>
                    <a:pt x="4937" y="300"/>
                  </a:cubicBezTo>
                  <a:cubicBezTo>
                    <a:pt x="4870" y="234"/>
                    <a:pt x="4770" y="134"/>
                    <a:pt x="4670" y="100"/>
                  </a:cubicBezTo>
                  <a:cubicBezTo>
                    <a:pt x="4570" y="67"/>
                    <a:pt x="4403" y="0"/>
                    <a:pt x="4270"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437;p54">
              <a:extLst>
                <a:ext uri="{FF2B5EF4-FFF2-40B4-BE49-F238E27FC236}">
                  <a16:creationId xmlns:a16="http://schemas.microsoft.com/office/drawing/2014/main" id="{6437432A-E662-4206-BD6A-686978081721}"/>
                </a:ext>
              </a:extLst>
            </p:cNvPr>
            <p:cNvSpPr/>
            <p:nvPr/>
          </p:nvSpPr>
          <p:spPr>
            <a:xfrm>
              <a:off x="2431075" y="1977700"/>
              <a:ext cx="45050" cy="186825"/>
            </a:xfrm>
            <a:custGeom>
              <a:avLst/>
              <a:gdLst/>
              <a:ahLst/>
              <a:cxnLst/>
              <a:rect l="l" t="t" r="r" b="b"/>
              <a:pathLst>
                <a:path w="1802" h="7473" extrusionOk="0">
                  <a:moveTo>
                    <a:pt x="901" y="0"/>
                  </a:moveTo>
                  <a:cubicBezTo>
                    <a:pt x="701" y="0"/>
                    <a:pt x="534" y="67"/>
                    <a:pt x="401" y="134"/>
                  </a:cubicBezTo>
                  <a:cubicBezTo>
                    <a:pt x="334" y="234"/>
                    <a:pt x="201" y="300"/>
                    <a:pt x="167" y="434"/>
                  </a:cubicBezTo>
                  <a:cubicBezTo>
                    <a:pt x="67" y="501"/>
                    <a:pt x="34" y="667"/>
                    <a:pt x="34" y="801"/>
                  </a:cubicBezTo>
                  <a:cubicBezTo>
                    <a:pt x="0" y="968"/>
                    <a:pt x="0" y="1101"/>
                    <a:pt x="0" y="1268"/>
                  </a:cubicBezTo>
                  <a:lnTo>
                    <a:pt x="0" y="6271"/>
                  </a:lnTo>
                  <a:cubicBezTo>
                    <a:pt x="0" y="6438"/>
                    <a:pt x="34" y="6605"/>
                    <a:pt x="34" y="6738"/>
                  </a:cubicBezTo>
                  <a:lnTo>
                    <a:pt x="167" y="7105"/>
                  </a:lnTo>
                  <a:cubicBezTo>
                    <a:pt x="201" y="7239"/>
                    <a:pt x="267" y="7305"/>
                    <a:pt x="401" y="7405"/>
                  </a:cubicBezTo>
                  <a:cubicBezTo>
                    <a:pt x="534" y="7439"/>
                    <a:pt x="701" y="7472"/>
                    <a:pt x="901" y="7472"/>
                  </a:cubicBezTo>
                  <a:cubicBezTo>
                    <a:pt x="1101" y="7472"/>
                    <a:pt x="1268" y="7472"/>
                    <a:pt x="1401" y="7405"/>
                  </a:cubicBezTo>
                  <a:cubicBezTo>
                    <a:pt x="1468" y="7305"/>
                    <a:pt x="1568" y="7172"/>
                    <a:pt x="1635" y="7105"/>
                  </a:cubicBezTo>
                  <a:cubicBezTo>
                    <a:pt x="1735" y="7005"/>
                    <a:pt x="1768" y="6838"/>
                    <a:pt x="1768" y="6738"/>
                  </a:cubicBezTo>
                  <a:cubicBezTo>
                    <a:pt x="1802" y="6572"/>
                    <a:pt x="1802" y="6438"/>
                    <a:pt x="1802" y="6271"/>
                  </a:cubicBezTo>
                  <a:lnTo>
                    <a:pt x="1802" y="1268"/>
                  </a:lnTo>
                  <a:cubicBezTo>
                    <a:pt x="1802" y="1101"/>
                    <a:pt x="1768" y="934"/>
                    <a:pt x="1768" y="801"/>
                  </a:cubicBezTo>
                  <a:lnTo>
                    <a:pt x="1635" y="434"/>
                  </a:lnTo>
                  <a:cubicBezTo>
                    <a:pt x="1602" y="300"/>
                    <a:pt x="1535" y="234"/>
                    <a:pt x="1401" y="134"/>
                  </a:cubicBezTo>
                  <a:cubicBezTo>
                    <a:pt x="1268" y="67"/>
                    <a:pt x="1101" y="0"/>
                    <a:pt x="901"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438;p54">
              <a:extLst>
                <a:ext uri="{FF2B5EF4-FFF2-40B4-BE49-F238E27FC236}">
                  <a16:creationId xmlns:a16="http://schemas.microsoft.com/office/drawing/2014/main" id="{86E3F4D0-FFA9-6B92-5FF4-4D3BCA96D63F}"/>
                </a:ext>
              </a:extLst>
            </p:cNvPr>
            <p:cNvSpPr/>
            <p:nvPr/>
          </p:nvSpPr>
          <p:spPr>
            <a:xfrm>
              <a:off x="2516975" y="1977700"/>
              <a:ext cx="141775" cy="186825"/>
            </a:xfrm>
            <a:custGeom>
              <a:avLst/>
              <a:gdLst/>
              <a:ahLst/>
              <a:cxnLst/>
              <a:rect l="l" t="t" r="r" b="b"/>
              <a:pathLst>
                <a:path w="5671" h="7473" extrusionOk="0">
                  <a:moveTo>
                    <a:pt x="4904" y="0"/>
                  </a:moveTo>
                  <a:cubicBezTo>
                    <a:pt x="4737" y="0"/>
                    <a:pt x="4604" y="67"/>
                    <a:pt x="4503" y="100"/>
                  </a:cubicBezTo>
                  <a:cubicBezTo>
                    <a:pt x="4437" y="134"/>
                    <a:pt x="4337" y="167"/>
                    <a:pt x="4303" y="267"/>
                  </a:cubicBezTo>
                  <a:cubicBezTo>
                    <a:pt x="4270" y="300"/>
                    <a:pt x="4237" y="434"/>
                    <a:pt x="4237" y="501"/>
                  </a:cubicBezTo>
                  <a:cubicBezTo>
                    <a:pt x="4170" y="634"/>
                    <a:pt x="4170" y="734"/>
                    <a:pt x="4170" y="834"/>
                  </a:cubicBezTo>
                  <a:lnTo>
                    <a:pt x="4170" y="5271"/>
                  </a:lnTo>
                  <a:lnTo>
                    <a:pt x="4070" y="5271"/>
                  </a:lnTo>
                  <a:lnTo>
                    <a:pt x="2402" y="667"/>
                  </a:lnTo>
                  <a:cubicBezTo>
                    <a:pt x="2335" y="567"/>
                    <a:pt x="2302" y="434"/>
                    <a:pt x="2235" y="334"/>
                  </a:cubicBezTo>
                  <a:cubicBezTo>
                    <a:pt x="2135" y="267"/>
                    <a:pt x="2068" y="234"/>
                    <a:pt x="1935" y="134"/>
                  </a:cubicBezTo>
                  <a:cubicBezTo>
                    <a:pt x="1835" y="100"/>
                    <a:pt x="1668" y="67"/>
                    <a:pt x="1501" y="67"/>
                  </a:cubicBezTo>
                  <a:lnTo>
                    <a:pt x="801" y="67"/>
                  </a:lnTo>
                  <a:cubicBezTo>
                    <a:pt x="601" y="67"/>
                    <a:pt x="467" y="67"/>
                    <a:pt x="334" y="134"/>
                  </a:cubicBezTo>
                  <a:cubicBezTo>
                    <a:pt x="234" y="234"/>
                    <a:pt x="134" y="300"/>
                    <a:pt x="100" y="434"/>
                  </a:cubicBezTo>
                  <a:cubicBezTo>
                    <a:pt x="67" y="501"/>
                    <a:pt x="0" y="634"/>
                    <a:pt x="0" y="801"/>
                  </a:cubicBezTo>
                  <a:lnTo>
                    <a:pt x="0" y="1268"/>
                  </a:lnTo>
                  <a:lnTo>
                    <a:pt x="0" y="6638"/>
                  </a:lnTo>
                  <a:cubicBezTo>
                    <a:pt x="0" y="6772"/>
                    <a:pt x="67" y="6905"/>
                    <a:pt x="67" y="6972"/>
                  </a:cubicBezTo>
                  <a:cubicBezTo>
                    <a:pt x="67" y="7072"/>
                    <a:pt x="67" y="7139"/>
                    <a:pt x="134" y="7239"/>
                  </a:cubicBezTo>
                  <a:cubicBezTo>
                    <a:pt x="234" y="7305"/>
                    <a:pt x="267" y="7339"/>
                    <a:pt x="401" y="7405"/>
                  </a:cubicBezTo>
                  <a:cubicBezTo>
                    <a:pt x="467" y="7439"/>
                    <a:pt x="634" y="7472"/>
                    <a:pt x="801" y="7472"/>
                  </a:cubicBezTo>
                  <a:cubicBezTo>
                    <a:pt x="968" y="7472"/>
                    <a:pt x="1101" y="7439"/>
                    <a:pt x="1168" y="7405"/>
                  </a:cubicBezTo>
                  <a:cubicBezTo>
                    <a:pt x="1268" y="7339"/>
                    <a:pt x="1335" y="7305"/>
                    <a:pt x="1401" y="7239"/>
                  </a:cubicBezTo>
                  <a:cubicBezTo>
                    <a:pt x="1435" y="7172"/>
                    <a:pt x="1468" y="7072"/>
                    <a:pt x="1468" y="6972"/>
                  </a:cubicBezTo>
                  <a:cubicBezTo>
                    <a:pt x="1501" y="6838"/>
                    <a:pt x="1501" y="6772"/>
                    <a:pt x="1501" y="6638"/>
                  </a:cubicBezTo>
                  <a:lnTo>
                    <a:pt x="1501" y="2235"/>
                  </a:lnTo>
                  <a:lnTo>
                    <a:pt x="1635" y="2235"/>
                  </a:lnTo>
                  <a:lnTo>
                    <a:pt x="3236" y="6572"/>
                  </a:lnTo>
                  <a:cubicBezTo>
                    <a:pt x="3236" y="6605"/>
                    <a:pt x="3269" y="6738"/>
                    <a:pt x="3303" y="6805"/>
                  </a:cubicBezTo>
                  <a:cubicBezTo>
                    <a:pt x="3336" y="6905"/>
                    <a:pt x="3403" y="7005"/>
                    <a:pt x="3469" y="7105"/>
                  </a:cubicBezTo>
                  <a:cubicBezTo>
                    <a:pt x="3569" y="7239"/>
                    <a:pt x="3636" y="7272"/>
                    <a:pt x="3770" y="7339"/>
                  </a:cubicBezTo>
                  <a:cubicBezTo>
                    <a:pt x="3903" y="7405"/>
                    <a:pt x="4003" y="7439"/>
                    <a:pt x="4170" y="7439"/>
                  </a:cubicBezTo>
                  <a:lnTo>
                    <a:pt x="4904" y="7439"/>
                  </a:lnTo>
                  <a:cubicBezTo>
                    <a:pt x="5104" y="7439"/>
                    <a:pt x="5237" y="7439"/>
                    <a:pt x="5337" y="7339"/>
                  </a:cubicBezTo>
                  <a:cubicBezTo>
                    <a:pt x="5471" y="7272"/>
                    <a:pt x="5571" y="7172"/>
                    <a:pt x="5604" y="7072"/>
                  </a:cubicBezTo>
                  <a:cubicBezTo>
                    <a:pt x="5638" y="6972"/>
                    <a:pt x="5671" y="6805"/>
                    <a:pt x="5671" y="6672"/>
                  </a:cubicBezTo>
                  <a:lnTo>
                    <a:pt x="5671" y="6238"/>
                  </a:lnTo>
                  <a:lnTo>
                    <a:pt x="5671" y="834"/>
                  </a:lnTo>
                  <a:cubicBezTo>
                    <a:pt x="5671" y="734"/>
                    <a:pt x="5638" y="601"/>
                    <a:pt x="5638" y="501"/>
                  </a:cubicBezTo>
                  <a:cubicBezTo>
                    <a:pt x="5638" y="434"/>
                    <a:pt x="5638" y="334"/>
                    <a:pt x="5571" y="267"/>
                  </a:cubicBezTo>
                  <a:cubicBezTo>
                    <a:pt x="5471" y="167"/>
                    <a:pt x="5371" y="134"/>
                    <a:pt x="5304" y="100"/>
                  </a:cubicBezTo>
                  <a:cubicBezTo>
                    <a:pt x="5237" y="67"/>
                    <a:pt x="5071" y="0"/>
                    <a:pt x="4904"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439;p54">
              <a:extLst>
                <a:ext uri="{FF2B5EF4-FFF2-40B4-BE49-F238E27FC236}">
                  <a16:creationId xmlns:a16="http://schemas.microsoft.com/office/drawing/2014/main" id="{C1A2B2D1-C831-EF93-E3E1-21F8CA098E1F}"/>
                </a:ext>
              </a:extLst>
            </p:cNvPr>
            <p:cNvSpPr/>
            <p:nvPr/>
          </p:nvSpPr>
          <p:spPr>
            <a:xfrm>
              <a:off x="2691250" y="1977700"/>
              <a:ext cx="128450" cy="187650"/>
            </a:xfrm>
            <a:custGeom>
              <a:avLst/>
              <a:gdLst/>
              <a:ahLst/>
              <a:cxnLst/>
              <a:rect l="l" t="t" r="r" b="b"/>
              <a:pathLst>
                <a:path w="5138" h="7506" extrusionOk="0">
                  <a:moveTo>
                    <a:pt x="2503" y="0"/>
                  </a:moveTo>
                  <a:cubicBezTo>
                    <a:pt x="2036" y="67"/>
                    <a:pt x="1635" y="134"/>
                    <a:pt x="1268" y="300"/>
                  </a:cubicBezTo>
                  <a:cubicBezTo>
                    <a:pt x="1102" y="400"/>
                    <a:pt x="968" y="467"/>
                    <a:pt x="801" y="601"/>
                  </a:cubicBezTo>
                  <a:cubicBezTo>
                    <a:pt x="668" y="734"/>
                    <a:pt x="535" y="834"/>
                    <a:pt x="435" y="1001"/>
                  </a:cubicBezTo>
                  <a:cubicBezTo>
                    <a:pt x="301" y="1168"/>
                    <a:pt x="201" y="1401"/>
                    <a:pt x="134" y="1601"/>
                  </a:cubicBezTo>
                  <a:cubicBezTo>
                    <a:pt x="34" y="1801"/>
                    <a:pt x="1" y="2068"/>
                    <a:pt x="1" y="2335"/>
                  </a:cubicBezTo>
                  <a:lnTo>
                    <a:pt x="1" y="5304"/>
                  </a:lnTo>
                  <a:cubicBezTo>
                    <a:pt x="1" y="5671"/>
                    <a:pt x="101" y="5971"/>
                    <a:pt x="168" y="6238"/>
                  </a:cubicBezTo>
                  <a:cubicBezTo>
                    <a:pt x="268" y="6471"/>
                    <a:pt x="368" y="6672"/>
                    <a:pt x="535" y="6838"/>
                  </a:cubicBezTo>
                  <a:cubicBezTo>
                    <a:pt x="668" y="7005"/>
                    <a:pt x="868" y="7139"/>
                    <a:pt x="1035" y="7239"/>
                  </a:cubicBezTo>
                  <a:cubicBezTo>
                    <a:pt x="1202" y="7305"/>
                    <a:pt x="1435" y="7405"/>
                    <a:pt x="1602" y="7439"/>
                  </a:cubicBezTo>
                  <a:cubicBezTo>
                    <a:pt x="1769" y="7472"/>
                    <a:pt x="1869" y="7506"/>
                    <a:pt x="2036" y="7506"/>
                  </a:cubicBezTo>
                  <a:lnTo>
                    <a:pt x="2369" y="7506"/>
                  </a:lnTo>
                  <a:cubicBezTo>
                    <a:pt x="2770" y="7506"/>
                    <a:pt x="3103" y="7439"/>
                    <a:pt x="3337" y="7272"/>
                  </a:cubicBezTo>
                  <a:cubicBezTo>
                    <a:pt x="3637" y="7105"/>
                    <a:pt x="3837" y="6872"/>
                    <a:pt x="4004" y="6638"/>
                  </a:cubicBezTo>
                  <a:lnTo>
                    <a:pt x="4004" y="6972"/>
                  </a:lnTo>
                  <a:lnTo>
                    <a:pt x="4004" y="7139"/>
                  </a:lnTo>
                  <a:cubicBezTo>
                    <a:pt x="4004" y="7172"/>
                    <a:pt x="4037" y="7272"/>
                    <a:pt x="4104" y="7305"/>
                  </a:cubicBezTo>
                  <a:cubicBezTo>
                    <a:pt x="4137" y="7339"/>
                    <a:pt x="4171" y="7405"/>
                    <a:pt x="4271" y="7439"/>
                  </a:cubicBezTo>
                  <a:cubicBezTo>
                    <a:pt x="4337" y="7472"/>
                    <a:pt x="4471" y="7472"/>
                    <a:pt x="4604" y="7472"/>
                  </a:cubicBezTo>
                  <a:cubicBezTo>
                    <a:pt x="4704" y="7472"/>
                    <a:pt x="4804" y="7472"/>
                    <a:pt x="4871" y="7439"/>
                  </a:cubicBezTo>
                  <a:cubicBezTo>
                    <a:pt x="4971" y="7405"/>
                    <a:pt x="5004" y="7339"/>
                    <a:pt x="5038" y="7305"/>
                  </a:cubicBezTo>
                  <a:cubicBezTo>
                    <a:pt x="5105" y="7272"/>
                    <a:pt x="5138" y="7172"/>
                    <a:pt x="5138" y="7139"/>
                  </a:cubicBezTo>
                  <a:lnTo>
                    <a:pt x="5138" y="6972"/>
                  </a:lnTo>
                  <a:lnTo>
                    <a:pt x="5105" y="6972"/>
                  </a:lnTo>
                  <a:lnTo>
                    <a:pt x="5105" y="4770"/>
                  </a:lnTo>
                  <a:cubicBezTo>
                    <a:pt x="5105" y="4637"/>
                    <a:pt x="5038" y="4503"/>
                    <a:pt x="5004" y="4437"/>
                  </a:cubicBezTo>
                  <a:cubicBezTo>
                    <a:pt x="4971" y="4337"/>
                    <a:pt x="4871" y="4270"/>
                    <a:pt x="4838" y="4237"/>
                  </a:cubicBezTo>
                  <a:cubicBezTo>
                    <a:pt x="4804" y="4170"/>
                    <a:pt x="4704" y="4136"/>
                    <a:pt x="4671" y="4136"/>
                  </a:cubicBezTo>
                  <a:lnTo>
                    <a:pt x="3170" y="4136"/>
                  </a:lnTo>
                  <a:cubicBezTo>
                    <a:pt x="3103" y="4170"/>
                    <a:pt x="3003" y="4170"/>
                    <a:pt x="2936" y="4237"/>
                  </a:cubicBezTo>
                  <a:cubicBezTo>
                    <a:pt x="2836" y="4270"/>
                    <a:pt x="2770" y="4303"/>
                    <a:pt x="2703" y="4403"/>
                  </a:cubicBezTo>
                  <a:cubicBezTo>
                    <a:pt x="2669" y="4437"/>
                    <a:pt x="2636" y="4570"/>
                    <a:pt x="2636" y="4670"/>
                  </a:cubicBezTo>
                  <a:cubicBezTo>
                    <a:pt x="2636" y="4804"/>
                    <a:pt x="2669" y="4904"/>
                    <a:pt x="2703" y="4970"/>
                  </a:cubicBezTo>
                  <a:cubicBezTo>
                    <a:pt x="2803" y="5070"/>
                    <a:pt x="2836" y="5104"/>
                    <a:pt x="2936" y="5137"/>
                  </a:cubicBezTo>
                  <a:cubicBezTo>
                    <a:pt x="2970" y="5171"/>
                    <a:pt x="3103" y="5237"/>
                    <a:pt x="3170" y="5237"/>
                  </a:cubicBezTo>
                  <a:lnTo>
                    <a:pt x="3670" y="5237"/>
                  </a:lnTo>
                  <a:cubicBezTo>
                    <a:pt x="3603" y="5337"/>
                    <a:pt x="3537" y="5504"/>
                    <a:pt x="3470" y="5638"/>
                  </a:cubicBezTo>
                  <a:cubicBezTo>
                    <a:pt x="3370" y="5804"/>
                    <a:pt x="3303" y="5938"/>
                    <a:pt x="3203" y="6004"/>
                  </a:cubicBezTo>
                  <a:cubicBezTo>
                    <a:pt x="3136" y="6138"/>
                    <a:pt x="3036" y="6238"/>
                    <a:pt x="2936" y="6271"/>
                  </a:cubicBezTo>
                  <a:cubicBezTo>
                    <a:pt x="2803" y="6305"/>
                    <a:pt x="2669" y="6338"/>
                    <a:pt x="2536" y="6338"/>
                  </a:cubicBezTo>
                  <a:cubicBezTo>
                    <a:pt x="2436" y="6338"/>
                    <a:pt x="2303" y="6305"/>
                    <a:pt x="2202" y="6271"/>
                  </a:cubicBezTo>
                  <a:cubicBezTo>
                    <a:pt x="2136" y="6238"/>
                    <a:pt x="2036" y="6171"/>
                    <a:pt x="1969" y="6105"/>
                  </a:cubicBezTo>
                  <a:cubicBezTo>
                    <a:pt x="1869" y="6004"/>
                    <a:pt x="1836" y="5938"/>
                    <a:pt x="1802" y="5838"/>
                  </a:cubicBezTo>
                  <a:cubicBezTo>
                    <a:pt x="1769" y="5738"/>
                    <a:pt x="1769" y="5638"/>
                    <a:pt x="1769" y="5504"/>
                  </a:cubicBezTo>
                  <a:lnTo>
                    <a:pt x="1769" y="2135"/>
                  </a:lnTo>
                  <a:cubicBezTo>
                    <a:pt x="1769" y="2002"/>
                    <a:pt x="1802" y="1902"/>
                    <a:pt x="1836" y="1801"/>
                  </a:cubicBezTo>
                  <a:cubicBezTo>
                    <a:pt x="1869" y="1735"/>
                    <a:pt x="1969" y="1635"/>
                    <a:pt x="2036" y="1568"/>
                  </a:cubicBezTo>
                  <a:cubicBezTo>
                    <a:pt x="2169" y="1468"/>
                    <a:pt x="2303" y="1435"/>
                    <a:pt x="2469" y="1435"/>
                  </a:cubicBezTo>
                  <a:cubicBezTo>
                    <a:pt x="2636" y="1435"/>
                    <a:pt x="2770" y="1468"/>
                    <a:pt x="2870" y="1501"/>
                  </a:cubicBezTo>
                  <a:cubicBezTo>
                    <a:pt x="3003" y="1601"/>
                    <a:pt x="3103" y="1635"/>
                    <a:pt x="3136" y="1768"/>
                  </a:cubicBezTo>
                  <a:cubicBezTo>
                    <a:pt x="3170" y="1835"/>
                    <a:pt x="3203" y="2002"/>
                    <a:pt x="3270" y="2135"/>
                  </a:cubicBezTo>
                  <a:cubicBezTo>
                    <a:pt x="3303" y="2268"/>
                    <a:pt x="3303" y="2435"/>
                    <a:pt x="3303" y="2635"/>
                  </a:cubicBezTo>
                  <a:cubicBezTo>
                    <a:pt x="3303" y="2769"/>
                    <a:pt x="3337" y="2836"/>
                    <a:pt x="3437" y="2936"/>
                  </a:cubicBezTo>
                  <a:cubicBezTo>
                    <a:pt x="3503" y="3002"/>
                    <a:pt x="3603" y="3069"/>
                    <a:pt x="3670" y="3102"/>
                  </a:cubicBezTo>
                  <a:cubicBezTo>
                    <a:pt x="3770" y="3136"/>
                    <a:pt x="3837" y="3169"/>
                    <a:pt x="3970" y="3169"/>
                  </a:cubicBezTo>
                  <a:lnTo>
                    <a:pt x="4271" y="3169"/>
                  </a:lnTo>
                  <a:cubicBezTo>
                    <a:pt x="4471" y="3169"/>
                    <a:pt x="4638" y="3136"/>
                    <a:pt x="4771" y="3102"/>
                  </a:cubicBezTo>
                  <a:cubicBezTo>
                    <a:pt x="4871" y="3069"/>
                    <a:pt x="4971" y="3002"/>
                    <a:pt x="5004" y="2936"/>
                  </a:cubicBezTo>
                  <a:cubicBezTo>
                    <a:pt x="5038" y="2902"/>
                    <a:pt x="5071" y="2802"/>
                    <a:pt x="5071" y="2735"/>
                  </a:cubicBezTo>
                  <a:lnTo>
                    <a:pt x="5071" y="2502"/>
                  </a:lnTo>
                  <a:cubicBezTo>
                    <a:pt x="5071" y="2402"/>
                    <a:pt x="5038" y="2235"/>
                    <a:pt x="5038" y="2068"/>
                  </a:cubicBezTo>
                  <a:cubicBezTo>
                    <a:pt x="5038" y="1902"/>
                    <a:pt x="5004" y="1668"/>
                    <a:pt x="4904" y="1501"/>
                  </a:cubicBezTo>
                  <a:cubicBezTo>
                    <a:pt x="4871" y="1334"/>
                    <a:pt x="4804" y="1134"/>
                    <a:pt x="4671" y="968"/>
                  </a:cubicBezTo>
                  <a:cubicBezTo>
                    <a:pt x="4537" y="767"/>
                    <a:pt x="4437" y="601"/>
                    <a:pt x="4204" y="467"/>
                  </a:cubicBezTo>
                  <a:cubicBezTo>
                    <a:pt x="4004" y="334"/>
                    <a:pt x="3804" y="234"/>
                    <a:pt x="3503" y="134"/>
                  </a:cubicBezTo>
                  <a:cubicBezTo>
                    <a:pt x="3203" y="67"/>
                    <a:pt x="2870" y="0"/>
                    <a:pt x="2503"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440;p54">
              <a:extLst>
                <a:ext uri="{FF2B5EF4-FFF2-40B4-BE49-F238E27FC236}">
                  <a16:creationId xmlns:a16="http://schemas.microsoft.com/office/drawing/2014/main" id="{A9E07AE0-A8E2-5F8F-3312-5F1E982D4CAD}"/>
                </a:ext>
              </a:extLst>
            </p:cNvPr>
            <p:cNvSpPr/>
            <p:nvPr/>
          </p:nvSpPr>
          <p:spPr>
            <a:xfrm>
              <a:off x="1826475" y="1694150"/>
              <a:ext cx="990725" cy="29225"/>
            </a:xfrm>
            <a:custGeom>
              <a:avLst/>
              <a:gdLst/>
              <a:ahLst/>
              <a:cxnLst/>
              <a:rect l="l" t="t" r="r" b="b"/>
              <a:pathLst>
                <a:path w="39629" h="1169" extrusionOk="0">
                  <a:moveTo>
                    <a:pt x="568" y="1"/>
                  </a:moveTo>
                  <a:lnTo>
                    <a:pt x="39062" y="1"/>
                  </a:lnTo>
                  <a:cubicBezTo>
                    <a:pt x="39329" y="1"/>
                    <a:pt x="39629" y="268"/>
                    <a:pt x="39629" y="601"/>
                  </a:cubicBezTo>
                  <a:lnTo>
                    <a:pt x="39629" y="601"/>
                  </a:lnTo>
                  <a:cubicBezTo>
                    <a:pt x="39629" y="868"/>
                    <a:pt x="39395" y="1168"/>
                    <a:pt x="39062" y="1168"/>
                  </a:cubicBezTo>
                  <a:lnTo>
                    <a:pt x="568" y="1168"/>
                  </a:lnTo>
                  <a:cubicBezTo>
                    <a:pt x="267" y="1168"/>
                    <a:pt x="1" y="935"/>
                    <a:pt x="1" y="601"/>
                  </a:cubicBezTo>
                  <a:lnTo>
                    <a:pt x="1" y="601"/>
                  </a:lnTo>
                  <a:cubicBezTo>
                    <a:pt x="34" y="268"/>
                    <a:pt x="267" y="1"/>
                    <a:pt x="56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441;p54">
              <a:extLst>
                <a:ext uri="{FF2B5EF4-FFF2-40B4-BE49-F238E27FC236}">
                  <a16:creationId xmlns:a16="http://schemas.microsoft.com/office/drawing/2014/main" id="{1085A285-E0F5-BE83-2928-D0458E164F01}"/>
                </a:ext>
              </a:extLst>
            </p:cNvPr>
            <p:cNvSpPr/>
            <p:nvPr/>
          </p:nvSpPr>
          <p:spPr>
            <a:xfrm>
              <a:off x="1826475" y="2212850"/>
              <a:ext cx="990725" cy="29225"/>
            </a:xfrm>
            <a:custGeom>
              <a:avLst/>
              <a:gdLst/>
              <a:ahLst/>
              <a:cxnLst/>
              <a:rect l="l" t="t" r="r" b="b"/>
              <a:pathLst>
                <a:path w="39629" h="1169" extrusionOk="0">
                  <a:moveTo>
                    <a:pt x="568" y="1"/>
                  </a:moveTo>
                  <a:lnTo>
                    <a:pt x="39062" y="1"/>
                  </a:lnTo>
                  <a:cubicBezTo>
                    <a:pt x="39329" y="1"/>
                    <a:pt x="39629" y="234"/>
                    <a:pt x="39629" y="568"/>
                  </a:cubicBezTo>
                  <a:lnTo>
                    <a:pt x="39629" y="568"/>
                  </a:lnTo>
                  <a:cubicBezTo>
                    <a:pt x="39629" y="868"/>
                    <a:pt x="39395" y="1168"/>
                    <a:pt x="39062" y="1168"/>
                  </a:cubicBezTo>
                  <a:lnTo>
                    <a:pt x="568" y="1168"/>
                  </a:lnTo>
                  <a:cubicBezTo>
                    <a:pt x="267" y="1168"/>
                    <a:pt x="1" y="902"/>
                    <a:pt x="1" y="568"/>
                  </a:cubicBezTo>
                  <a:lnTo>
                    <a:pt x="1" y="568"/>
                  </a:lnTo>
                  <a:cubicBezTo>
                    <a:pt x="34" y="234"/>
                    <a:pt x="267" y="1"/>
                    <a:pt x="568"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3: Exporting 4 entities/tables into MySQL (2/2)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1516193" y="1189027"/>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After setting </a:t>
            </a:r>
            <a:r>
              <a:rPr lang="en" sz="1200" b="1" dirty="0">
                <a:solidFill>
                  <a:schemeClr val="accent1"/>
                </a:solidFill>
                <a:latin typeface="Roboto"/>
                <a:ea typeface="Roboto"/>
                <a:cs typeface="Roboto"/>
                <a:sym typeface="Roboto"/>
              </a:rPr>
              <a:t>Primary/Foreign keys</a:t>
            </a:r>
            <a:r>
              <a:rPr lang="en" sz="1200" dirty="0">
                <a:latin typeface="Roboto"/>
                <a:ea typeface="Roboto"/>
                <a:cs typeface="Roboto"/>
                <a:sym typeface="Roboto"/>
              </a:rPr>
              <a:t>, below is my VISA (Entity Relationship Diagram): </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3" name="Google Shape;3627;p114">
            <a:extLst>
              <a:ext uri="{FF2B5EF4-FFF2-40B4-BE49-F238E27FC236}">
                <a16:creationId xmlns:a16="http://schemas.microsoft.com/office/drawing/2014/main" id="{66A33F57-0A52-5A2A-C229-3D7D0001E19F}"/>
              </a:ext>
            </a:extLst>
          </p:cNvPr>
          <p:cNvGrpSpPr/>
          <p:nvPr/>
        </p:nvGrpSpPr>
        <p:grpSpPr>
          <a:xfrm rot="1123400">
            <a:off x="316594" y="790911"/>
            <a:ext cx="784547" cy="778869"/>
            <a:chOff x="2523438" y="1233075"/>
            <a:chExt cx="290175" cy="288075"/>
          </a:xfrm>
        </p:grpSpPr>
        <p:sp>
          <p:nvSpPr>
            <p:cNvPr id="4" name="Google Shape;3628;p114">
              <a:extLst>
                <a:ext uri="{FF2B5EF4-FFF2-40B4-BE49-F238E27FC236}">
                  <a16:creationId xmlns:a16="http://schemas.microsoft.com/office/drawing/2014/main" id="{AA55EBA1-B2A8-7AE2-7CB8-6CD4BFB5671B}"/>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3629;p114">
              <a:extLst>
                <a:ext uri="{FF2B5EF4-FFF2-40B4-BE49-F238E27FC236}">
                  <a16:creationId xmlns:a16="http://schemas.microsoft.com/office/drawing/2014/main" id="{3954F721-E0B8-6DF1-BC54-75DA776FCF39}"/>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3630;p114">
              <a:extLst>
                <a:ext uri="{FF2B5EF4-FFF2-40B4-BE49-F238E27FC236}">
                  <a16:creationId xmlns:a16="http://schemas.microsoft.com/office/drawing/2014/main" id="{ACD09015-37A2-ADBE-314D-D842C6E6C0A5}"/>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3631;p114">
              <a:extLst>
                <a:ext uri="{FF2B5EF4-FFF2-40B4-BE49-F238E27FC236}">
                  <a16:creationId xmlns:a16="http://schemas.microsoft.com/office/drawing/2014/main" id="{C4BC429B-309D-281D-BC02-71CD03A9A311}"/>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3632;p114">
              <a:extLst>
                <a:ext uri="{FF2B5EF4-FFF2-40B4-BE49-F238E27FC236}">
                  <a16:creationId xmlns:a16="http://schemas.microsoft.com/office/drawing/2014/main" id="{AC45A370-6656-0978-CFB1-CA1369AD85B8}"/>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3633;p114">
              <a:extLst>
                <a:ext uri="{FF2B5EF4-FFF2-40B4-BE49-F238E27FC236}">
                  <a16:creationId xmlns:a16="http://schemas.microsoft.com/office/drawing/2014/main" id="{D79FF95A-8542-0275-9462-A1569A0E9C0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3634;p114">
              <a:extLst>
                <a:ext uri="{FF2B5EF4-FFF2-40B4-BE49-F238E27FC236}">
                  <a16:creationId xmlns:a16="http://schemas.microsoft.com/office/drawing/2014/main" id="{99DB2C1A-9A2B-6B18-2F6F-6B9873D8519A}"/>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3635;p114">
              <a:extLst>
                <a:ext uri="{FF2B5EF4-FFF2-40B4-BE49-F238E27FC236}">
                  <a16:creationId xmlns:a16="http://schemas.microsoft.com/office/drawing/2014/main" id="{BD4EFA65-912C-EE65-3390-9B4924CD9353}"/>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3636;p114">
              <a:extLst>
                <a:ext uri="{FF2B5EF4-FFF2-40B4-BE49-F238E27FC236}">
                  <a16:creationId xmlns:a16="http://schemas.microsoft.com/office/drawing/2014/main" id="{440A326A-D7EE-2179-D49E-1B0F553952F3}"/>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3637;p114">
              <a:extLst>
                <a:ext uri="{FF2B5EF4-FFF2-40B4-BE49-F238E27FC236}">
                  <a16:creationId xmlns:a16="http://schemas.microsoft.com/office/drawing/2014/main" id="{89EBC504-7FC4-0B15-868A-45803C6FD1A6}"/>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3638;p114">
              <a:extLst>
                <a:ext uri="{FF2B5EF4-FFF2-40B4-BE49-F238E27FC236}">
                  <a16:creationId xmlns:a16="http://schemas.microsoft.com/office/drawing/2014/main" id="{9F02FBAC-8C4E-7F93-1176-4B76938F385B}"/>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3639;p114">
              <a:extLst>
                <a:ext uri="{FF2B5EF4-FFF2-40B4-BE49-F238E27FC236}">
                  <a16:creationId xmlns:a16="http://schemas.microsoft.com/office/drawing/2014/main" id="{632611B3-6E1B-DA20-B2A2-FC2AC0C1AE0C}"/>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3640;p114">
              <a:extLst>
                <a:ext uri="{FF2B5EF4-FFF2-40B4-BE49-F238E27FC236}">
                  <a16:creationId xmlns:a16="http://schemas.microsoft.com/office/drawing/2014/main" id="{AE00A111-CAFB-06B1-2C23-6A28B314E804}"/>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3641;p114">
              <a:extLst>
                <a:ext uri="{FF2B5EF4-FFF2-40B4-BE49-F238E27FC236}">
                  <a16:creationId xmlns:a16="http://schemas.microsoft.com/office/drawing/2014/main" id="{765705BD-74B8-C82B-EB12-3AA099F3445E}"/>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3642;p114">
              <a:extLst>
                <a:ext uri="{FF2B5EF4-FFF2-40B4-BE49-F238E27FC236}">
                  <a16:creationId xmlns:a16="http://schemas.microsoft.com/office/drawing/2014/main" id="{086D2BB5-0776-F2B0-C431-A8EE7B476DCB}"/>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3643;p114">
              <a:extLst>
                <a:ext uri="{FF2B5EF4-FFF2-40B4-BE49-F238E27FC236}">
                  <a16:creationId xmlns:a16="http://schemas.microsoft.com/office/drawing/2014/main" id="{2580AE35-B2D7-F78A-1FA8-EE412922B14C}"/>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0" name="Google Shape;3627;p114">
            <a:extLst>
              <a:ext uri="{FF2B5EF4-FFF2-40B4-BE49-F238E27FC236}">
                <a16:creationId xmlns:a16="http://schemas.microsoft.com/office/drawing/2014/main" id="{589C9509-443B-6AE7-160B-DC7312D2BA5B}"/>
              </a:ext>
            </a:extLst>
          </p:cNvPr>
          <p:cNvGrpSpPr/>
          <p:nvPr/>
        </p:nvGrpSpPr>
        <p:grpSpPr>
          <a:xfrm rot="1123400">
            <a:off x="468994" y="943311"/>
            <a:ext cx="784547" cy="778869"/>
            <a:chOff x="2523438" y="1233075"/>
            <a:chExt cx="290175" cy="288075"/>
          </a:xfrm>
        </p:grpSpPr>
        <p:sp>
          <p:nvSpPr>
            <p:cNvPr id="31" name="Google Shape;3628;p114">
              <a:extLst>
                <a:ext uri="{FF2B5EF4-FFF2-40B4-BE49-F238E27FC236}">
                  <a16:creationId xmlns:a16="http://schemas.microsoft.com/office/drawing/2014/main" id="{DE779A3B-8BE6-E1CE-51B4-B9BB84215E17}"/>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3629;p114">
              <a:extLst>
                <a:ext uri="{FF2B5EF4-FFF2-40B4-BE49-F238E27FC236}">
                  <a16:creationId xmlns:a16="http://schemas.microsoft.com/office/drawing/2014/main" id="{7B08CB9A-C4FF-FF24-347E-A8C4F90B4110}"/>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3630;p114">
              <a:extLst>
                <a:ext uri="{FF2B5EF4-FFF2-40B4-BE49-F238E27FC236}">
                  <a16:creationId xmlns:a16="http://schemas.microsoft.com/office/drawing/2014/main" id="{9AC7CA26-7E57-211D-60AE-3D50092D17CA}"/>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3631;p114">
              <a:extLst>
                <a:ext uri="{FF2B5EF4-FFF2-40B4-BE49-F238E27FC236}">
                  <a16:creationId xmlns:a16="http://schemas.microsoft.com/office/drawing/2014/main" id="{862E6138-A8DE-E4C1-B460-7D9BDF3AF094}"/>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3632;p114">
              <a:extLst>
                <a:ext uri="{FF2B5EF4-FFF2-40B4-BE49-F238E27FC236}">
                  <a16:creationId xmlns:a16="http://schemas.microsoft.com/office/drawing/2014/main" id="{3310D383-03E2-96F0-D764-3D26F617FC3F}"/>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3633;p114">
              <a:extLst>
                <a:ext uri="{FF2B5EF4-FFF2-40B4-BE49-F238E27FC236}">
                  <a16:creationId xmlns:a16="http://schemas.microsoft.com/office/drawing/2014/main" id="{B4EF0841-E37D-7100-7939-7572E1127B9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3634;p114">
              <a:extLst>
                <a:ext uri="{FF2B5EF4-FFF2-40B4-BE49-F238E27FC236}">
                  <a16:creationId xmlns:a16="http://schemas.microsoft.com/office/drawing/2014/main" id="{51BC1389-26A9-1313-5D90-63746F40F3F2}"/>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3635;p114">
              <a:extLst>
                <a:ext uri="{FF2B5EF4-FFF2-40B4-BE49-F238E27FC236}">
                  <a16:creationId xmlns:a16="http://schemas.microsoft.com/office/drawing/2014/main" id="{0C14F157-2D4B-1F4E-E124-E4613E669144}"/>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3636;p114">
              <a:extLst>
                <a:ext uri="{FF2B5EF4-FFF2-40B4-BE49-F238E27FC236}">
                  <a16:creationId xmlns:a16="http://schemas.microsoft.com/office/drawing/2014/main" id="{151C4231-2D38-4D27-D9CD-F61FE7024A38}"/>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3637;p114">
              <a:extLst>
                <a:ext uri="{FF2B5EF4-FFF2-40B4-BE49-F238E27FC236}">
                  <a16:creationId xmlns:a16="http://schemas.microsoft.com/office/drawing/2014/main" id="{5ABD6126-367B-6914-9E3A-1EB60576C8FE}"/>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3638;p114">
              <a:extLst>
                <a:ext uri="{FF2B5EF4-FFF2-40B4-BE49-F238E27FC236}">
                  <a16:creationId xmlns:a16="http://schemas.microsoft.com/office/drawing/2014/main" id="{66A673B9-7B6A-2040-1D7F-B45519612C65}"/>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3639;p114">
              <a:extLst>
                <a:ext uri="{FF2B5EF4-FFF2-40B4-BE49-F238E27FC236}">
                  <a16:creationId xmlns:a16="http://schemas.microsoft.com/office/drawing/2014/main" id="{C9225789-F72D-14AB-DC98-5069EFA4DC1B}"/>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3640;p114">
              <a:extLst>
                <a:ext uri="{FF2B5EF4-FFF2-40B4-BE49-F238E27FC236}">
                  <a16:creationId xmlns:a16="http://schemas.microsoft.com/office/drawing/2014/main" id="{4EBB57EA-8A64-4FDC-338D-26FD5AED59BE}"/>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3641;p114">
              <a:extLst>
                <a:ext uri="{FF2B5EF4-FFF2-40B4-BE49-F238E27FC236}">
                  <a16:creationId xmlns:a16="http://schemas.microsoft.com/office/drawing/2014/main" id="{376090FE-A00C-62AA-7CCA-5A31378F3FA1}"/>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3642;p114">
              <a:extLst>
                <a:ext uri="{FF2B5EF4-FFF2-40B4-BE49-F238E27FC236}">
                  <a16:creationId xmlns:a16="http://schemas.microsoft.com/office/drawing/2014/main" id="{1C1FE944-84CF-7A59-723A-88915592A9A3}"/>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3643;p114">
              <a:extLst>
                <a:ext uri="{FF2B5EF4-FFF2-40B4-BE49-F238E27FC236}">
                  <a16:creationId xmlns:a16="http://schemas.microsoft.com/office/drawing/2014/main" id="{52C3F1C0-324B-1515-1FCA-8285ED3B8D61}"/>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 name="Picture 1">
            <a:extLst>
              <a:ext uri="{FF2B5EF4-FFF2-40B4-BE49-F238E27FC236}">
                <a16:creationId xmlns:a16="http://schemas.microsoft.com/office/drawing/2014/main" id="{3B13EFB4-867C-3E2C-5D82-5FB00279C60A}"/>
              </a:ext>
            </a:extLst>
          </p:cNvPr>
          <p:cNvPicPr>
            <a:picLocks noChangeAspect="1"/>
          </p:cNvPicPr>
          <p:nvPr/>
        </p:nvPicPr>
        <p:blipFill>
          <a:blip r:embed="rId3"/>
          <a:stretch>
            <a:fillRect/>
          </a:stretch>
        </p:blipFill>
        <p:spPr>
          <a:xfrm>
            <a:off x="2915243" y="1672275"/>
            <a:ext cx="3124873" cy="3160063"/>
          </a:xfrm>
          <a:prstGeom prst="rect">
            <a:avLst/>
          </a:prstGeom>
        </p:spPr>
      </p:pic>
      <p:pic>
        <p:nvPicPr>
          <p:cNvPr id="1026" name="Picture 2" descr="Approved free icon">
            <a:extLst>
              <a:ext uri="{FF2B5EF4-FFF2-40B4-BE49-F238E27FC236}">
                <a16:creationId xmlns:a16="http://schemas.microsoft.com/office/drawing/2014/main" id="{5E4F01A9-2216-9744-5B7F-EE741CEA2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841" y="3621919"/>
            <a:ext cx="1210419" cy="121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7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73"/>
          <p:cNvSpPr/>
          <p:nvPr/>
        </p:nvSpPr>
        <p:spPr>
          <a:xfrm>
            <a:off x="1905524" y="535075"/>
            <a:ext cx="1369800" cy="1369800"/>
          </a:xfrm>
          <a:prstGeom prst="ellipse">
            <a:avLst/>
          </a:prstGeom>
          <a:solidFill>
            <a:schemeClr val="accent1">
              <a:lumMod val="50000"/>
            </a:schemeClr>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Getting our VISA</a:t>
            </a:r>
            <a:endParaRPr dirty="0">
              <a:solidFill>
                <a:schemeClr val="accent3"/>
              </a:solidFill>
            </a:endParaRPr>
          </a:p>
        </p:txBody>
      </p:sp>
      <p:sp>
        <p:nvSpPr>
          <p:cNvPr id="1209" name="Google Shape;1209;p73"/>
          <p:cNvSpPr txBox="1">
            <a:spLocks noGrp="1"/>
          </p:cNvSpPr>
          <p:nvPr>
            <p:ph type="title" idx="2"/>
          </p:nvPr>
        </p:nvSpPr>
        <p:spPr>
          <a:xfrm>
            <a:off x="1986818" y="622075"/>
            <a:ext cx="12072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210" name="Google Shape;1210;p73"/>
          <p:cNvSpPr txBox="1">
            <a:spLocks noGrp="1"/>
          </p:cNvSpPr>
          <p:nvPr>
            <p:ph type="subTitle" idx="1"/>
          </p:nvPr>
        </p:nvSpPr>
        <p:spPr>
          <a:xfrm>
            <a:off x="3076263" y="3284675"/>
            <a:ext cx="2989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Thanks to SQL and Python, we will begin our Data Exploratory Journey </a:t>
            </a:r>
            <a:endParaRPr dirty="0"/>
          </a:p>
        </p:txBody>
      </p:sp>
      <p:sp>
        <p:nvSpPr>
          <p:cNvPr id="1211" name="Google Shape;1211;p73"/>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sp>
        <p:nvSpPr>
          <p:cNvPr id="1251" name="Google Shape;1251;p73"/>
          <p:cNvSpPr/>
          <p:nvPr/>
        </p:nvSpPr>
        <p:spPr>
          <a:xfrm>
            <a:off x="24911" y="2675728"/>
            <a:ext cx="1924064" cy="2461322"/>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 name="Google Shape;1252;p73">
            <a:extLst>
              <a:ext uri="{FF2B5EF4-FFF2-40B4-BE49-F238E27FC236}">
                <a16:creationId xmlns:a16="http://schemas.microsoft.com/office/drawing/2014/main" id="{74B54E71-9744-FD14-6ADD-302B569E0CA0}"/>
              </a:ext>
            </a:extLst>
          </p:cNvPr>
          <p:cNvGrpSpPr/>
          <p:nvPr/>
        </p:nvGrpSpPr>
        <p:grpSpPr>
          <a:xfrm>
            <a:off x="792828" y="2571745"/>
            <a:ext cx="1455605" cy="989912"/>
            <a:chOff x="4429175" y="1834250"/>
            <a:chExt cx="1681225" cy="1143350"/>
          </a:xfrm>
        </p:grpSpPr>
        <p:sp>
          <p:nvSpPr>
            <p:cNvPr id="3" name="Google Shape;1253;p73">
              <a:extLst>
                <a:ext uri="{FF2B5EF4-FFF2-40B4-BE49-F238E27FC236}">
                  <a16:creationId xmlns:a16="http://schemas.microsoft.com/office/drawing/2014/main" id="{D9ADDB79-1801-A952-1110-444D6124E97D}"/>
                </a:ext>
              </a:extLst>
            </p:cNvPr>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254;p73">
              <a:extLst>
                <a:ext uri="{FF2B5EF4-FFF2-40B4-BE49-F238E27FC236}">
                  <a16:creationId xmlns:a16="http://schemas.microsoft.com/office/drawing/2014/main" id="{1E9E7E74-509D-3BF2-840B-798565697F62}"/>
                </a:ext>
              </a:extLst>
            </p:cNvPr>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1255;p73">
              <a:extLst>
                <a:ext uri="{FF2B5EF4-FFF2-40B4-BE49-F238E27FC236}">
                  <a16:creationId xmlns:a16="http://schemas.microsoft.com/office/drawing/2014/main" id="{369E8E57-C293-E88D-AE56-01EBFC95120D}"/>
                </a:ext>
              </a:extLst>
            </p:cNvPr>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1256;p73">
              <a:extLst>
                <a:ext uri="{FF2B5EF4-FFF2-40B4-BE49-F238E27FC236}">
                  <a16:creationId xmlns:a16="http://schemas.microsoft.com/office/drawing/2014/main" id="{4689651E-691A-BE2B-D7DE-B550B006C1E5}"/>
                </a:ext>
              </a:extLst>
            </p:cNvPr>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1257;p73">
              <a:extLst>
                <a:ext uri="{FF2B5EF4-FFF2-40B4-BE49-F238E27FC236}">
                  <a16:creationId xmlns:a16="http://schemas.microsoft.com/office/drawing/2014/main" id="{A2DAE0A4-0BB8-675A-7F38-091D15505C64}"/>
                </a:ext>
              </a:extLst>
            </p:cNvPr>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1258;p73">
              <a:extLst>
                <a:ext uri="{FF2B5EF4-FFF2-40B4-BE49-F238E27FC236}">
                  <a16:creationId xmlns:a16="http://schemas.microsoft.com/office/drawing/2014/main" id="{98F87F36-41FC-2D0E-1BDE-596B0E6138A4}"/>
                </a:ext>
              </a:extLst>
            </p:cNvPr>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1259;p73">
              <a:extLst>
                <a:ext uri="{FF2B5EF4-FFF2-40B4-BE49-F238E27FC236}">
                  <a16:creationId xmlns:a16="http://schemas.microsoft.com/office/drawing/2014/main" id="{F7988C09-88FF-9B2A-5262-7A6047EA9939}"/>
                </a:ext>
              </a:extLst>
            </p:cNvPr>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260;p73">
              <a:extLst>
                <a:ext uri="{FF2B5EF4-FFF2-40B4-BE49-F238E27FC236}">
                  <a16:creationId xmlns:a16="http://schemas.microsoft.com/office/drawing/2014/main" id="{E8C0DBC1-F770-D0B0-F492-EF81BE54F4ED}"/>
                </a:ext>
              </a:extLst>
            </p:cNvPr>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261;p73">
              <a:extLst>
                <a:ext uri="{FF2B5EF4-FFF2-40B4-BE49-F238E27FC236}">
                  <a16:creationId xmlns:a16="http://schemas.microsoft.com/office/drawing/2014/main" id="{DEF076B5-A3D5-B99B-B2C9-E147FC6CC76D}"/>
                </a:ext>
              </a:extLst>
            </p:cNvPr>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262;p73">
              <a:extLst>
                <a:ext uri="{FF2B5EF4-FFF2-40B4-BE49-F238E27FC236}">
                  <a16:creationId xmlns:a16="http://schemas.microsoft.com/office/drawing/2014/main" id="{7E7153D3-1079-F79B-2677-02F08E4C50DF}"/>
                </a:ext>
              </a:extLst>
            </p:cNvPr>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1263;p73">
              <a:extLst>
                <a:ext uri="{FF2B5EF4-FFF2-40B4-BE49-F238E27FC236}">
                  <a16:creationId xmlns:a16="http://schemas.microsoft.com/office/drawing/2014/main" id="{2E17555C-37F7-D163-CBD0-38D5C8CCFD69}"/>
                </a:ext>
              </a:extLst>
            </p:cNvPr>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1264;p73">
              <a:extLst>
                <a:ext uri="{FF2B5EF4-FFF2-40B4-BE49-F238E27FC236}">
                  <a16:creationId xmlns:a16="http://schemas.microsoft.com/office/drawing/2014/main" id="{D3C4EFCF-674B-F542-E73C-E2CE1257BEB9}"/>
                </a:ext>
              </a:extLst>
            </p:cNvPr>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265;p73">
              <a:extLst>
                <a:ext uri="{FF2B5EF4-FFF2-40B4-BE49-F238E27FC236}">
                  <a16:creationId xmlns:a16="http://schemas.microsoft.com/office/drawing/2014/main" id="{EABF7396-CEA1-59FA-14AB-FF2B2CABBC7A}"/>
                </a:ext>
              </a:extLst>
            </p:cNvPr>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1266;p73">
              <a:extLst>
                <a:ext uri="{FF2B5EF4-FFF2-40B4-BE49-F238E27FC236}">
                  <a16:creationId xmlns:a16="http://schemas.microsoft.com/office/drawing/2014/main" id="{96B06889-74B3-2171-794B-129F95B74425}"/>
                </a:ext>
              </a:extLst>
            </p:cNvPr>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267;p73">
              <a:extLst>
                <a:ext uri="{FF2B5EF4-FFF2-40B4-BE49-F238E27FC236}">
                  <a16:creationId xmlns:a16="http://schemas.microsoft.com/office/drawing/2014/main" id="{8375918E-795A-2DF2-E876-AFD8539A1924}"/>
                </a:ext>
              </a:extLst>
            </p:cNvPr>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268;p73">
              <a:extLst>
                <a:ext uri="{FF2B5EF4-FFF2-40B4-BE49-F238E27FC236}">
                  <a16:creationId xmlns:a16="http://schemas.microsoft.com/office/drawing/2014/main" id="{753DF206-B385-966D-0C8B-0AC69570C01C}"/>
                </a:ext>
              </a:extLst>
            </p:cNvPr>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269;p73">
              <a:extLst>
                <a:ext uri="{FF2B5EF4-FFF2-40B4-BE49-F238E27FC236}">
                  <a16:creationId xmlns:a16="http://schemas.microsoft.com/office/drawing/2014/main" id="{658DF4C9-07A7-5B80-E0BB-F16DC1DF0DB8}"/>
                </a:ext>
              </a:extLst>
            </p:cNvPr>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270;p73">
              <a:extLst>
                <a:ext uri="{FF2B5EF4-FFF2-40B4-BE49-F238E27FC236}">
                  <a16:creationId xmlns:a16="http://schemas.microsoft.com/office/drawing/2014/main" id="{2201450E-97A1-9C6F-6C59-F0BCF80EAA52}"/>
                </a:ext>
              </a:extLst>
            </p:cNvPr>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271;p73">
              <a:extLst>
                <a:ext uri="{FF2B5EF4-FFF2-40B4-BE49-F238E27FC236}">
                  <a16:creationId xmlns:a16="http://schemas.microsoft.com/office/drawing/2014/main" id="{490CF51D-C76E-12F5-ADA4-717C1A325C45}"/>
                </a:ext>
              </a:extLst>
            </p:cNvPr>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 name="Google Shape;1212;p73">
            <a:extLst>
              <a:ext uri="{FF2B5EF4-FFF2-40B4-BE49-F238E27FC236}">
                <a16:creationId xmlns:a16="http://schemas.microsoft.com/office/drawing/2014/main" id="{F84B4609-D57A-2D89-B1E6-25A0CD8238D1}"/>
              </a:ext>
            </a:extLst>
          </p:cNvPr>
          <p:cNvGrpSpPr/>
          <p:nvPr/>
        </p:nvGrpSpPr>
        <p:grpSpPr>
          <a:xfrm>
            <a:off x="6280500" y="3459300"/>
            <a:ext cx="1574500" cy="1239225"/>
            <a:chOff x="3141575" y="3733125"/>
            <a:chExt cx="1574500" cy="1239225"/>
          </a:xfrm>
        </p:grpSpPr>
        <p:sp>
          <p:nvSpPr>
            <p:cNvPr id="23" name="Google Shape;1213;p73">
              <a:extLst>
                <a:ext uri="{FF2B5EF4-FFF2-40B4-BE49-F238E27FC236}">
                  <a16:creationId xmlns:a16="http://schemas.microsoft.com/office/drawing/2014/main" id="{A23FD920-8B41-EFE2-B48C-1075EA415821}"/>
                </a:ext>
              </a:extLst>
            </p:cNvPr>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214;p73">
              <a:extLst>
                <a:ext uri="{FF2B5EF4-FFF2-40B4-BE49-F238E27FC236}">
                  <a16:creationId xmlns:a16="http://schemas.microsoft.com/office/drawing/2014/main" id="{E70A712E-DD16-F131-1D4B-129BF14E7D55}"/>
                </a:ext>
              </a:extLst>
            </p:cNvPr>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215;p73">
              <a:extLst>
                <a:ext uri="{FF2B5EF4-FFF2-40B4-BE49-F238E27FC236}">
                  <a16:creationId xmlns:a16="http://schemas.microsoft.com/office/drawing/2014/main" id="{1099CD47-93F6-4872-F439-03808200E9BC}"/>
                </a:ext>
              </a:extLst>
            </p:cNvPr>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216;p73">
              <a:extLst>
                <a:ext uri="{FF2B5EF4-FFF2-40B4-BE49-F238E27FC236}">
                  <a16:creationId xmlns:a16="http://schemas.microsoft.com/office/drawing/2014/main" id="{862E720C-D529-731E-FB6A-2F1058B8D681}"/>
                </a:ext>
              </a:extLst>
            </p:cNvPr>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217;p73">
              <a:extLst>
                <a:ext uri="{FF2B5EF4-FFF2-40B4-BE49-F238E27FC236}">
                  <a16:creationId xmlns:a16="http://schemas.microsoft.com/office/drawing/2014/main" id="{FA1794DB-1CCE-6BE7-3889-DB60902F7B34}"/>
                </a:ext>
              </a:extLst>
            </p:cNvPr>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1218;p73">
              <a:extLst>
                <a:ext uri="{FF2B5EF4-FFF2-40B4-BE49-F238E27FC236}">
                  <a16:creationId xmlns:a16="http://schemas.microsoft.com/office/drawing/2014/main" id="{00EAA5F7-4509-7532-487B-83B2283E3E68}"/>
                </a:ext>
              </a:extLst>
            </p:cNvPr>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1219;p73">
              <a:extLst>
                <a:ext uri="{FF2B5EF4-FFF2-40B4-BE49-F238E27FC236}">
                  <a16:creationId xmlns:a16="http://schemas.microsoft.com/office/drawing/2014/main" id="{098E464B-9AEB-0044-D58B-0937979084A2}"/>
                </a:ext>
              </a:extLst>
            </p:cNvPr>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1220;p73">
              <a:extLst>
                <a:ext uri="{FF2B5EF4-FFF2-40B4-BE49-F238E27FC236}">
                  <a16:creationId xmlns:a16="http://schemas.microsoft.com/office/drawing/2014/main" id="{2D6947F7-92A8-7C0F-6156-C416C8065980}"/>
                </a:ext>
              </a:extLst>
            </p:cNvPr>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1221;p73">
              <a:extLst>
                <a:ext uri="{FF2B5EF4-FFF2-40B4-BE49-F238E27FC236}">
                  <a16:creationId xmlns:a16="http://schemas.microsoft.com/office/drawing/2014/main" id="{E32D4AA2-20E3-B4DC-6007-E87C5BB6C3F7}"/>
                </a:ext>
              </a:extLst>
            </p:cNvPr>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1222;p73">
              <a:extLst>
                <a:ext uri="{FF2B5EF4-FFF2-40B4-BE49-F238E27FC236}">
                  <a16:creationId xmlns:a16="http://schemas.microsoft.com/office/drawing/2014/main" id="{D9A8763D-B157-230D-6F51-B99BCA627FA5}"/>
                </a:ext>
              </a:extLst>
            </p:cNvPr>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223;p73">
              <a:extLst>
                <a:ext uri="{FF2B5EF4-FFF2-40B4-BE49-F238E27FC236}">
                  <a16:creationId xmlns:a16="http://schemas.microsoft.com/office/drawing/2014/main" id="{7E0A8604-790F-E46A-4BDB-B4772E0F9A40}"/>
                </a:ext>
              </a:extLst>
            </p:cNvPr>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224;p73">
              <a:extLst>
                <a:ext uri="{FF2B5EF4-FFF2-40B4-BE49-F238E27FC236}">
                  <a16:creationId xmlns:a16="http://schemas.microsoft.com/office/drawing/2014/main" id="{AB519A8D-7C51-6090-3066-31C1243CC3C9}"/>
                </a:ext>
              </a:extLst>
            </p:cNvPr>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225;p73">
              <a:extLst>
                <a:ext uri="{FF2B5EF4-FFF2-40B4-BE49-F238E27FC236}">
                  <a16:creationId xmlns:a16="http://schemas.microsoft.com/office/drawing/2014/main" id="{CBD6B73A-8BD1-B7DB-28DC-80C988BF7C92}"/>
                </a:ext>
              </a:extLst>
            </p:cNvPr>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226;p73">
              <a:extLst>
                <a:ext uri="{FF2B5EF4-FFF2-40B4-BE49-F238E27FC236}">
                  <a16:creationId xmlns:a16="http://schemas.microsoft.com/office/drawing/2014/main" id="{4017A113-AC72-EBA1-6A82-5BE9F98934F3}"/>
                </a:ext>
              </a:extLst>
            </p:cNvPr>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227;p73">
              <a:extLst>
                <a:ext uri="{FF2B5EF4-FFF2-40B4-BE49-F238E27FC236}">
                  <a16:creationId xmlns:a16="http://schemas.microsoft.com/office/drawing/2014/main" id="{53E3657F-C41F-1FBE-ECEE-6D774BD42485}"/>
                </a:ext>
              </a:extLst>
            </p:cNvPr>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228;p73">
              <a:extLst>
                <a:ext uri="{FF2B5EF4-FFF2-40B4-BE49-F238E27FC236}">
                  <a16:creationId xmlns:a16="http://schemas.microsoft.com/office/drawing/2014/main" id="{8F365297-530E-AAE0-60D0-C520AA5F0162}"/>
                </a:ext>
              </a:extLst>
            </p:cNvPr>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229;p73">
              <a:extLst>
                <a:ext uri="{FF2B5EF4-FFF2-40B4-BE49-F238E27FC236}">
                  <a16:creationId xmlns:a16="http://schemas.microsoft.com/office/drawing/2014/main" id="{8A376434-51C8-779D-86D4-205C7F98FDC9}"/>
                </a:ext>
              </a:extLst>
            </p:cNvPr>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1230;p73">
              <a:extLst>
                <a:ext uri="{FF2B5EF4-FFF2-40B4-BE49-F238E27FC236}">
                  <a16:creationId xmlns:a16="http://schemas.microsoft.com/office/drawing/2014/main" id="{FBA7A17C-7B78-F4A7-6440-00BE3483028E}"/>
                </a:ext>
              </a:extLst>
            </p:cNvPr>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1231;p73">
              <a:extLst>
                <a:ext uri="{FF2B5EF4-FFF2-40B4-BE49-F238E27FC236}">
                  <a16:creationId xmlns:a16="http://schemas.microsoft.com/office/drawing/2014/main" id="{F76AD136-8D61-F564-D02B-D2139B4BF26F}"/>
                </a:ext>
              </a:extLst>
            </p:cNvPr>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1232;p73">
              <a:extLst>
                <a:ext uri="{FF2B5EF4-FFF2-40B4-BE49-F238E27FC236}">
                  <a16:creationId xmlns:a16="http://schemas.microsoft.com/office/drawing/2014/main" id="{DCCC1F5E-94BC-01F5-D2A0-02F53F1055E9}"/>
                </a:ext>
              </a:extLst>
            </p:cNvPr>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1233;p73">
              <a:extLst>
                <a:ext uri="{FF2B5EF4-FFF2-40B4-BE49-F238E27FC236}">
                  <a16:creationId xmlns:a16="http://schemas.microsoft.com/office/drawing/2014/main" id="{FCB54476-59B8-208E-2972-89651AF30896}"/>
                </a:ext>
              </a:extLst>
            </p:cNvPr>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1234;p73">
              <a:extLst>
                <a:ext uri="{FF2B5EF4-FFF2-40B4-BE49-F238E27FC236}">
                  <a16:creationId xmlns:a16="http://schemas.microsoft.com/office/drawing/2014/main" id="{53B4F90B-25E2-B676-7FD6-5F0DDEB0DA96}"/>
                </a:ext>
              </a:extLst>
            </p:cNvPr>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5" name="Google Shape;1235;p73">
            <a:extLst>
              <a:ext uri="{FF2B5EF4-FFF2-40B4-BE49-F238E27FC236}">
                <a16:creationId xmlns:a16="http://schemas.microsoft.com/office/drawing/2014/main" id="{9650584F-4D85-4BB4-8022-3AC74D18CE27}"/>
              </a:ext>
            </a:extLst>
          </p:cNvPr>
          <p:cNvGrpSpPr/>
          <p:nvPr/>
        </p:nvGrpSpPr>
        <p:grpSpPr>
          <a:xfrm>
            <a:off x="6821221" y="829085"/>
            <a:ext cx="1140709" cy="1075784"/>
            <a:chOff x="1653025" y="454925"/>
            <a:chExt cx="1274250" cy="1201725"/>
          </a:xfrm>
        </p:grpSpPr>
        <p:sp>
          <p:nvSpPr>
            <p:cNvPr id="46" name="Google Shape;1236;p73">
              <a:extLst>
                <a:ext uri="{FF2B5EF4-FFF2-40B4-BE49-F238E27FC236}">
                  <a16:creationId xmlns:a16="http://schemas.microsoft.com/office/drawing/2014/main" id="{660D5B99-C88C-BBE1-C796-E00B9FF95C0E}"/>
                </a:ext>
              </a:extLst>
            </p:cNvPr>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1237;p73">
              <a:extLst>
                <a:ext uri="{FF2B5EF4-FFF2-40B4-BE49-F238E27FC236}">
                  <a16:creationId xmlns:a16="http://schemas.microsoft.com/office/drawing/2014/main" id="{DEE79B28-BE72-7587-A48B-F7D09ABBD9B6}"/>
                </a:ext>
              </a:extLst>
            </p:cNvPr>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1238;p73">
              <a:extLst>
                <a:ext uri="{FF2B5EF4-FFF2-40B4-BE49-F238E27FC236}">
                  <a16:creationId xmlns:a16="http://schemas.microsoft.com/office/drawing/2014/main" id="{5B08CCCB-4E5D-9BBE-2820-22FCFA8AA6B3}"/>
                </a:ext>
              </a:extLst>
            </p:cNvPr>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1239;p73">
              <a:extLst>
                <a:ext uri="{FF2B5EF4-FFF2-40B4-BE49-F238E27FC236}">
                  <a16:creationId xmlns:a16="http://schemas.microsoft.com/office/drawing/2014/main" id="{B4626DEA-5EAA-FC18-6FAB-FEFA76080E23}"/>
                </a:ext>
              </a:extLst>
            </p:cNvPr>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240;p73">
              <a:extLst>
                <a:ext uri="{FF2B5EF4-FFF2-40B4-BE49-F238E27FC236}">
                  <a16:creationId xmlns:a16="http://schemas.microsoft.com/office/drawing/2014/main" id="{3B853785-6DC2-D42B-A52C-0A872EB3DA06}"/>
                </a:ext>
              </a:extLst>
            </p:cNvPr>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241;p73">
              <a:extLst>
                <a:ext uri="{FF2B5EF4-FFF2-40B4-BE49-F238E27FC236}">
                  <a16:creationId xmlns:a16="http://schemas.microsoft.com/office/drawing/2014/main" id="{3DFF16B6-67CE-297F-976E-C250926C6962}"/>
                </a:ext>
              </a:extLst>
            </p:cNvPr>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242;p73">
              <a:extLst>
                <a:ext uri="{FF2B5EF4-FFF2-40B4-BE49-F238E27FC236}">
                  <a16:creationId xmlns:a16="http://schemas.microsoft.com/office/drawing/2014/main" id="{F127507F-2CEC-FD4B-03E3-A67D8C473B4D}"/>
                </a:ext>
              </a:extLst>
            </p:cNvPr>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1243;p73">
              <a:extLst>
                <a:ext uri="{FF2B5EF4-FFF2-40B4-BE49-F238E27FC236}">
                  <a16:creationId xmlns:a16="http://schemas.microsoft.com/office/drawing/2014/main" id="{00DE978D-E696-3AC4-DEF3-3CDE32F5E23E}"/>
                </a:ext>
              </a:extLst>
            </p:cNvPr>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244;p73">
              <a:extLst>
                <a:ext uri="{FF2B5EF4-FFF2-40B4-BE49-F238E27FC236}">
                  <a16:creationId xmlns:a16="http://schemas.microsoft.com/office/drawing/2014/main" id="{A5CB7261-2DF1-1B4C-0B2B-6B47DA52C1BC}"/>
                </a:ext>
              </a:extLst>
            </p:cNvPr>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245;p73">
              <a:extLst>
                <a:ext uri="{FF2B5EF4-FFF2-40B4-BE49-F238E27FC236}">
                  <a16:creationId xmlns:a16="http://schemas.microsoft.com/office/drawing/2014/main" id="{4A3B2249-90F7-D2AB-0FE9-D866714418B0}"/>
                </a:ext>
              </a:extLst>
            </p:cNvPr>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246;p73">
              <a:extLst>
                <a:ext uri="{FF2B5EF4-FFF2-40B4-BE49-F238E27FC236}">
                  <a16:creationId xmlns:a16="http://schemas.microsoft.com/office/drawing/2014/main" id="{519FB880-971C-4FC4-38E2-25D3E1A91341}"/>
                </a:ext>
              </a:extLst>
            </p:cNvPr>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1247;p73">
              <a:extLst>
                <a:ext uri="{FF2B5EF4-FFF2-40B4-BE49-F238E27FC236}">
                  <a16:creationId xmlns:a16="http://schemas.microsoft.com/office/drawing/2014/main" id="{0603CC3F-579C-D578-D852-BA2C1FDD0C0C}"/>
                </a:ext>
              </a:extLst>
            </p:cNvPr>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1248;p73">
              <a:extLst>
                <a:ext uri="{FF2B5EF4-FFF2-40B4-BE49-F238E27FC236}">
                  <a16:creationId xmlns:a16="http://schemas.microsoft.com/office/drawing/2014/main" id="{2314E117-9B68-FBF6-E27A-B0956C97018F}"/>
                </a:ext>
              </a:extLst>
            </p:cNvPr>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1249;p73">
              <a:extLst>
                <a:ext uri="{FF2B5EF4-FFF2-40B4-BE49-F238E27FC236}">
                  <a16:creationId xmlns:a16="http://schemas.microsoft.com/office/drawing/2014/main" id="{0FBE34FD-15B4-C4F4-41FE-29FB331A85F2}"/>
                </a:ext>
              </a:extLst>
            </p:cNvPr>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1250;p73">
              <a:extLst>
                <a:ext uri="{FF2B5EF4-FFF2-40B4-BE49-F238E27FC236}">
                  <a16:creationId xmlns:a16="http://schemas.microsoft.com/office/drawing/2014/main" id="{60ADFDD4-1B39-BB83-D078-0850CF407BE4}"/>
                </a:ext>
              </a:extLst>
            </p:cNvPr>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165516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28"/>
          <p:cNvSpPr/>
          <p:nvPr/>
        </p:nvSpPr>
        <p:spPr>
          <a:xfrm>
            <a:off x="2245400" y="1147625"/>
            <a:ext cx="4698007" cy="2573037"/>
          </a:xfrm>
          <a:custGeom>
            <a:avLst/>
            <a:gdLst/>
            <a:ahLst/>
            <a:cxnLst/>
            <a:rect l="l" t="t" r="r" b="b"/>
            <a:pathLst>
              <a:path w="280478" h="145062" fill="none" extrusionOk="0">
                <a:moveTo>
                  <a:pt x="0" y="0"/>
                </a:moveTo>
                <a:lnTo>
                  <a:pt x="245244" y="0"/>
                </a:lnTo>
                <a:cubicBezTo>
                  <a:pt x="245244" y="0"/>
                  <a:pt x="280478" y="0"/>
                  <a:pt x="280478" y="35642"/>
                </a:cubicBezTo>
                <a:cubicBezTo>
                  <a:pt x="280478" y="35642"/>
                  <a:pt x="280478" y="70508"/>
                  <a:pt x="245244" y="70917"/>
                </a:cubicBezTo>
                <a:cubicBezTo>
                  <a:pt x="214058" y="71244"/>
                  <a:pt x="35234" y="70917"/>
                  <a:pt x="35234" y="70917"/>
                </a:cubicBezTo>
                <a:cubicBezTo>
                  <a:pt x="35234" y="70917"/>
                  <a:pt x="0" y="68301"/>
                  <a:pt x="0" y="106681"/>
                </a:cubicBezTo>
                <a:cubicBezTo>
                  <a:pt x="0" y="145062"/>
                  <a:pt x="35234" y="141914"/>
                  <a:pt x="35234" y="141914"/>
                </a:cubicBezTo>
                <a:lnTo>
                  <a:pt x="280478" y="141914"/>
                </a:lnTo>
              </a:path>
            </a:pathLst>
          </a:custGeom>
          <a:noFill/>
          <a:ln w="28575" cap="flat" cmpd="sng">
            <a:solidFill>
              <a:schemeClr val="accent2"/>
            </a:solidFill>
            <a:prstDash val="solid"/>
            <a:miter lim="408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Generate Insights with SQL and Python Data Analysis capabilities</a:t>
            </a:r>
            <a:endParaRPr dirty="0"/>
          </a:p>
        </p:txBody>
      </p:sp>
      <p:sp>
        <p:nvSpPr>
          <p:cNvPr id="1366" name="Google Shape;1366;p28"/>
          <p:cNvSpPr txBox="1"/>
          <p:nvPr/>
        </p:nvSpPr>
        <p:spPr>
          <a:xfrm>
            <a:off x="2777829" y="3705437"/>
            <a:ext cx="2753888"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Natural Language Processing</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67" name="Google Shape;1367;p28"/>
          <p:cNvSpPr txBox="1"/>
          <p:nvPr/>
        </p:nvSpPr>
        <p:spPr>
          <a:xfrm>
            <a:off x="3114469" y="3982262"/>
            <a:ext cx="2369406" cy="5526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Clr>
                <a:srgbClr val="000000"/>
              </a:buClr>
              <a:buSzPts val="1100"/>
              <a:buFont typeface="Arial"/>
              <a:buNone/>
            </a:pPr>
            <a:r>
              <a:rPr lang="en" sz="1050" dirty="0">
                <a:latin typeface="Roboto"/>
                <a:ea typeface="Roboto"/>
                <a:cs typeface="Roboto"/>
                <a:sym typeface="Roboto"/>
              </a:rPr>
              <a:t>Most frequent words used in pictures’ description per country or region</a:t>
            </a:r>
            <a:endParaRPr sz="1050" dirty="0">
              <a:solidFill>
                <a:srgbClr val="000000"/>
              </a:solidFill>
              <a:latin typeface="Roboto"/>
              <a:ea typeface="Roboto"/>
              <a:cs typeface="Roboto"/>
              <a:sym typeface="Roboto"/>
            </a:endParaRPr>
          </a:p>
        </p:txBody>
      </p:sp>
      <p:sp>
        <p:nvSpPr>
          <p:cNvPr id="1368" name="Google Shape;1368;p28"/>
          <p:cNvSpPr txBox="1"/>
          <p:nvPr/>
        </p:nvSpPr>
        <p:spPr>
          <a:xfrm>
            <a:off x="2455576" y="1189337"/>
            <a:ext cx="3141943"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Photographers and pictures breakdown</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70" name="Google Shape;1370;p28"/>
          <p:cNvSpPr txBox="1"/>
          <p:nvPr/>
        </p:nvSpPr>
        <p:spPr>
          <a:xfrm>
            <a:off x="2848427" y="2454999"/>
            <a:ext cx="2635448"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Pictures’ dimension</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71" name="Google Shape;1371;p28"/>
          <p:cNvSpPr txBox="1"/>
          <p:nvPr/>
        </p:nvSpPr>
        <p:spPr>
          <a:xfrm>
            <a:off x="3454375" y="2719855"/>
            <a:ext cx="2029500" cy="33217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sz="1000" dirty="0">
                <a:solidFill>
                  <a:srgbClr val="000000"/>
                </a:solidFill>
                <a:latin typeface="Roboto"/>
                <a:ea typeface="Roboto"/>
                <a:cs typeface="Roboto"/>
                <a:sym typeface="Roboto"/>
              </a:rPr>
              <a:t>Are they small, medium large? Any sucessful or preferred format?</a:t>
            </a:r>
            <a:endParaRPr sz="1050" dirty="0">
              <a:solidFill>
                <a:srgbClr val="000000"/>
              </a:solidFill>
              <a:latin typeface="Roboto"/>
              <a:ea typeface="Roboto"/>
              <a:cs typeface="Roboto"/>
              <a:sym typeface="Roboto"/>
            </a:endParaRPr>
          </a:p>
        </p:txBody>
      </p:sp>
      <p:sp>
        <p:nvSpPr>
          <p:cNvPr id="1372" name="Google Shape;1372;p28"/>
          <p:cNvSpPr/>
          <p:nvPr/>
        </p:nvSpPr>
        <p:spPr>
          <a:xfrm>
            <a:off x="5483887" y="1054552"/>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5483875" y="2285950"/>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5483875" y="35634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1;p28">
            <a:extLst>
              <a:ext uri="{FF2B5EF4-FFF2-40B4-BE49-F238E27FC236}">
                <a16:creationId xmlns:a16="http://schemas.microsoft.com/office/drawing/2014/main" id="{9BE2E386-58DC-89EA-3502-B832F4D42A76}"/>
              </a:ext>
            </a:extLst>
          </p:cNvPr>
          <p:cNvSpPr txBox="1"/>
          <p:nvPr/>
        </p:nvSpPr>
        <p:spPr>
          <a:xfrm>
            <a:off x="3554125" y="1736839"/>
            <a:ext cx="2029500" cy="42123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sz="1000" dirty="0">
                <a:solidFill>
                  <a:srgbClr val="000000"/>
                </a:solidFill>
                <a:latin typeface="Roboto"/>
                <a:ea typeface="Roboto"/>
                <a:cs typeface="Roboto"/>
                <a:sym typeface="Roboto"/>
              </a:rPr>
              <a:t>Who are they? How do they contribute?</a:t>
            </a:r>
            <a:endParaRPr sz="1050" dirty="0">
              <a:solidFill>
                <a:srgbClr val="000000"/>
              </a:solidFill>
              <a:latin typeface="Roboto"/>
              <a:ea typeface="Roboto"/>
              <a:cs typeface="Roboto"/>
              <a:sym typeface="Roboto"/>
            </a:endParaRPr>
          </a:p>
        </p:txBody>
      </p:sp>
      <p:sp>
        <p:nvSpPr>
          <p:cNvPr id="45" name="Google Shape;1373;p28">
            <a:extLst>
              <a:ext uri="{FF2B5EF4-FFF2-40B4-BE49-F238E27FC236}">
                <a16:creationId xmlns:a16="http://schemas.microsoft.com/office/drawing/2014/main" id="{13B68DEB-17E5-DE90-CEF4-5195E71FE346}"/>
              </a:ext>
            </a:extLst>
          </p:cNvPr>
          <p:cNvSpPr/>
          <p:nvPr/>
        </p:nvSpPr>
        <p:spPr>
          <a:xfrm>
            <a:off x="2145251" y="2979623"/>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0;p28">
            <a:extLst>
              <a:ext uri="{FF2B5EF4-FFF2-40B4-BE49-F238E27FC236}">
                <a16:creationId xmlns:a16="http://schemas.microsoft.com/office/drawing/2014/main" id="{A014B230-D84C-15A3-B278-97006A0B5FA7}"/>
              </a:ext>
            </a:extLst>
          </p:cNvPr>
          <p:cNvSpPr txBox="1"/>
          <p:nvPr/>
        </p:nvSpPr>
        <p:spPr>
          <a:xfrm>
            <a:off x="208752" y="2446666"/>
            <a:ext cx="1793412"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Pictures’ colors</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47" name="Google Shape;1371;p28">
            <a:extLst>
              <a:ext uri="{FF2B5EF4-FFF2-40B4-BE49-F238E27FC236}">
                <a16:creationId xmlns:a16="http://schemas.microsoft.com/office/drawing/2014/main" id="{EF341BA5-D48E-F36B-1BB6-A6870DB77F2A}"/>
              </a:ext>
            </a:extLst>
          </p:cNvPr>
          <p:cNvSpPr txBox="1"/>
          <p:nvPr/>
        </p:nvSpPr>
        <p:spPr>
          <a:xfrm>
            <a:off x="-9556" y="2751242"/>
            <a:ext cx="2029500" cy="33217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sz="1000" dirty="0">
                <a:solidFill>
                  <a:srgbClr val="000000"/>
                </a:solidFill>
                <a:latin typeface="Roboto"/>
                <a:ea typeface="Roboto"/>
                <a:cs typeface="Roboto"/>
                <a:sym typeface="Roboto"/>
              </a:rPr>
              <a:t>Any dominant colors?</a:t>
            </a:r>
            <a:endParaRPr sz="1050" dirty="0">
              <a:solidFill>
                <a:srgbClr val="000000"/>
              </a:solidFill>
              <a:latin typeface="Roboto"/>
              <a:ea typeface="Roboto"/>
              <a:cs typeface="Roboto"/>
              <a:sym typeface="Roboto"/>
            </a:endParaRPr>
          </a:p>
        </p:txBody>
      </p:sp>
      <p:grpSp>
        <p:nvGrpSpPr>
          <p:cNvPr id="61" name="Google Shape;935;p67">
            <a:extLst>
              <a:ext uri="{FF2B5EF4-FFF2-40B4-BE49-F238E27FC236}">
                <a16:creationId xmlns:a16="http://schemas.microsoft.com/office/drawing/2014/main" id="{CD0EBF12-837F-4D27-1873-B053235A4B11}"/>
              </a:ext>
            </a:extLst>
          </p:cNvPr>
          <p:cNvGrpSpPr/>
          <p:nvPr/>
        </p:nvGrpSpPr>
        <p:grpSpPr>
          <a:xfrm rot="-728014">
            <a:off x="629719" y="1042209"/>
            <a:ext cx="1321058" cy="629359"/>
            <a:chOff x="-2595850" y="3080150"/>
            <a:chExt cx="1501925" cy="715525"/>
          </a:xfrm>
        </p:grpSpPr>
        <p:sp>
          <p:nvSpPr>
            <p:cNvPr id="62" name="Google Shape;936;p67">
              <a:extLst>
                <a:ext uri="{FF2B5EF4-FFF2-40B4-BE49-F238E27FC236}">
                  <a16:creationId xmlns:a16="http://schemas.microsoft.com/office/drawing/2014/main" id="{2A68D8A1-3F20-26DA-3814-5830A505F0B6}"/>
                </a:ext>
              </a:extLst>
            </p:cNvPr>
            <p:cNvSpPr/>
            <p:nvPr/>
          </p:nvSpPr>
          <p:spPr>
            <a:xfrm>
              <a:off x="-2595850" y="3080150"/>
              <a:ext cx="1501925" cy="715525"/>
            </a:xfrm>
            <a:custGeom>
              <a:avLst/>
              <a:gdLst/>
              <a:ahLst/>
              <a:cxnLst/>
              <a:rect l="l" t="t" r="r" b="b"/>
              <a:pathLst>
                <a:path w="60077" h="28621" extrusionOk="0">
                  <a:moveTo>
                    <a:pt x="57041" y="0"/>
                  </a:moveTo>
                  <a:lnTo>
                    <a:pt x="13544" y="0"/>
                  </a:lnTo>
                  <a:cubicBezTo>
                    <a:pt x="12576" y="0"/>
                    <a:pt x="11709" y="434"/>
                    <a:pt x="11142" y="1201"/>
                  </a:cubicBezTo>
                  <a:cubicBezTo>
                    <a:pt x="10575" y="1935"/>
                    <a:pt x="10408" y="2869"/>
                    <a:pt x="10641" y="3736"/>
                  </a:cubicBezTo>
                  <a:cubicBezTo>
                    <a:pt x="8807" y="4770"/>
                    <a:pt x="7206" y="6272"/>
                    <a:pt x="6138" y="7439"/>
                  </a:cubicBezTo>
                  <a:cubicBezTo>
                    <a:pt x="4070" y="9674"/>
                    <a:pt x="2469" y="12242"/>
                    <a:pt x="1502" y="14744"/>
                  </a:cubicBezTo>
                  <a:cubicBezTo>
                    <a:pt x="1" y="18614"/>
                    <a:pt x="534" y="22250"/>
                    <a:pt x="3036" y="24751"/>
                  </a:cubicBezTo>
                  <a:cubicBezTo>
                    <a:pt x="4237" y="25952"/>
                    <a:pt x="5838" y="26753"/>
                    <a:pt x="7473" y="27053"/>
                  </a:cubicBezTo>
                  <a:cubicBezTo>
                    <a:pt x="7873" y="27120"/>
                    <a:pt x="8306" y="27187"/>
                    <a:pt x="8707" y="27187"/>
                  </a:cubicBezTo>
                  <a:cubicBezTo>
                    <a:pt x="10008" y="27187"/>
                    <a:pt x="11209" y="26786"/>
                    <a:pt x="12209" y="26119"/>
                  </a:cubicBezTo>
                  <a:cubicBezTo>
                    <a:pt x="14077" y="24852"/>
                    <a:pt x="14878" y="22517"/>
                    <a:pt x="14344" y="19748"/>
                  </a:cubicBezTo>
                  <a:cubicBezTo>
                    <a:pt x="13977" y="17746"/>
                    <a:pt x="13977" y="16279"/>
                    <a:pt x="14144" y="15178"/>
                  </a:cubicBezTo>
                  <a:lnTo>
                    <a:pt x="17580" y="26519"/>
                  </a:lnTo>
                  <a:cubicBezTo>
                    <a:pt x="17980" y="27787"/>
                    <a:pt x="19148" y="28621"/>
                    <a:pt x="20482" y="28621"/>
                  </a:cubicBezTo>
                  <a:lnTo>
                    <a:pt x="20482" y="28621"/>
                  </a:lnTo>
                  <a:lnTo>
                    <a:pt x="20815" y="28621"/>
                  </a:lnTo>
                  <a:lnTo>
                    <a:pt x="57408" y="24685"/>
                  </a:lnTo>
                  <a:cubicBezTo>
                    <a:pt x="58943" y="24518"/>
                    <a:pt x="60077" y="23217"/>
                    <a:pt x="60077" y="21683"/>
                  </a:cubicBezTo>
                  <a:lnTo>
                    <a:pt x="60077" y="3036"/>
                  </a:lnTo>
                  <a:cubicBezTo>
                    <a:pt x="60043" y="1335"/>
                    <a:pt x="58676" y="0"/>
                    <a:pt x="57041" y="0"/>
                  </a:cubicBezTo>
                  <a:close/>
                  <a:moveTo>
                    <a:pt x="10308" y="20448"/>
                  </a:moveTo>
                  <a:cubicBezTo>
                    <a:pt x="10408" y="21115"/>
                    <a:pt x="10508" y="22283"/>
                    <a:pt x="9841" y="22783"/>
                  </a:cubicBezTo>
                  <a:cubicBezTo>
                    <a:pt x="9541" y="23017"/>
                    <a:pt x="9140" y="23084"/>
                    <a:pt x="8673" y="23084"/>
                  </a:cubicBezTo>
                  <a:cubicBezTo>
                    <a:pt x="8507" y="23084"/>
                    <a:pt x="8306" y="23084"/>
                    <a:pt x="8073" y="23050"/>
                  </a:cubicBezTo>
                  <a:cubicBezTo>
                    <a:pt x="7239" y="22917"/>
                    <a:pt x="6472" y="22450"/>
                    <a:pt x="5838" y="21883"/>
                  </a:cubicBezTo>
                  <a:cubicBezTo>
                    <a:pt x="4504" y="20548"/>
                    <a:pt x="4304" y="18547"/>
                    <a:pt x="5204" y="16212"/>
                  </a:cubicBezTo>
                  <a:cubicBezTo>
                    <a:pt x="6005" y="14211"/>
                    <a:pt x="7372" y="11976"/>
                    <a:pt x="9040" y="10208"/>
                  </a:cubicBezTo>
                  <a:cubicBezTo>
                    <a:pt x="9974" y="9207"/>
                    <a:pt x="10875" y="8373"/>
                    <a:pt x="11809" y="7773"/>
                  </a:cubicBezTo>
                  <a:lnTo>
                    <a:pt x="12343" y="9541"/>
                  </a:lnTo>
                  <a:cubicBezTo>
                    <a:pt x="10742" y="11542"/>
                    <a:pt x="9140" y="14277"/>
                    <a:pt x="10308" y="20448"/>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937;p67">
              <a:extLst>
                <a:ext uri="{FF2B5EF4-FFF2-40B4-BE49-F238E27FC236}">
                  <a16:creationId xmlns:a16="http://schemas.microsoft.com/office/drawing/2014/main" id="{47823B28-4916-960D-8A64-9F7724556CF2}"/>
                </a:ext>
              </a:extLst>
            </p:cNvPr>
            <p:cNvSpPr/>
            <p:nvPr/>
          </p:nvSpPr>
          <p:spPr>
            <a:xfrm>
              <a:off x="-2294800" y="3121850"/>
              <a:ext cx="1157525" cy="633800"/>
            </a:xfrm>
            <a:custGeom>
              <a:avLst/>
              <a:gdLst/>
              <a:ahLst/>
              <a:cxnLst/>
              <a:rect l="l" t="t" r="r" b="b"/>
              <a:pathLst>
                <a:path w="46301" h="25352" extrusionOk="0">
                  <a:moveTo>
                    <a:pt x="1468" y="0"/>
                  </a:moveTo>
                  <a:lnTo>
                    <a:pt x="44966" y="0"/>
                  </a:lnTo>
                  <a:cubicBezTo>
                    <a:pt x="45700" y="0"/>
                    <a:pt x="46300" y="567"/>
                    <a:pt x="46300" y="1335"/>
                  </a:cubicBezTo>
                  <a:lnTo>
                    <a:pt x="46300" y="19948"/>
                  </a:lnTo>
                  <a:cubicBezTo>
                    <a:pt x="46300" y="20615"/>
                    <a:pt x="45800" y="21215"/>
                    <a:pt x="45066" y="21282"/>
                  </a:cubicBezTo>
                  <a:lnTo>
                    <a:pt x="8473" y="25252"/>
                  </a:lnTo>
                  <a:cubicBezTo>
                    <a:pt x="7839" y="25352"/>
                    <a:pt x="7206" y="24918"/>
                    <a:pt x="7072" y="24284"/>
                  </a:cubicBezTo>
                  <a:lnTo>
                    <a:pt x="134" y="1701"/>
                  </a:lnTo>
                  <a:cubicBezTo>
                    <a:pt x="0" y="1268"/>
                    <a:pt x="101" y="868"/>
                    <a:pt x="334" y="501"/>
                  </a:cubicBezTo>
                  <a:cubicBezTo>
                    <a:pt x="668" y="200"/>
                    <a:pt x="1035" y="0"/>
                    <a:pt x="1468" y="0"/>
                  </a:cubicBezTo>
                  <a:close/>
                  <a:moveTo>
                    <a:pt x="4170" y="1968"/>
                  </a:moveTo>
                  <a:cubicBezTo>
                    <a:pt x="3503" y="1968"/>
                    <a:pt x="2969" y="2535"/>
                    <a:pt x="2969" y="3203"/>
                  </a:cubicBezTo>
                  <a:cubicBezTo>
                    <a:pt x="2969" y="3870"/>
                    <a:pt x="3503" y="4403"/>
                    <a:pt x="4170" y="4403"/>
                  </a:cubicBezTo>
                  <a:cubicBezTo>
                    <a:pt x="4837" y="4403"/>
                    <a:pt x="5371" y="3870"/>
                    <a:pt x="5371" y="3203"/>
                  </a:cubicBezTo>
                  <a:cubicBezTo>
                    <a:pt x="5404" y="2535"/>
                    <a:pt x="4837" y="1968"/>
                    <a:pt x="4170" y="1968"/>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4" name="Google Shape;938;p67">
              <a:extLst>
                <a:ext uri="{FF2B5EF4-FFF2-40B4-BE49-F238E27FC236}">
                  <a16:creationId xmlns:a16="http://schemas.microsoft.com/office/drawing/2014/main" id="{856CD11E-C7B7-6878-3013-309E7ECC633A}"/>
                </a:ext>
              </a:extLst>
            </p:cNvPr>
            <p:cNvSpPr/>
            <p:nvPr/>
          </p:nvSpPr>
          <p:spPr>
            <a:xfrm>
              <a:off x="-2265625" y="3145200"/>
              <a:ext cx="1105000" cy="583775"/>
            </a:xfrm>
            <a:custGeom>
              <a:avLst/>
              <a:gdLst/>
              <a:ahLst/>
              <a:cxnLst/>
              <a:rect l="l" t="t" r="r" b="b"/>
              <a:pathLst>
                <a:path w="44200" h="23351" extrusionOk="0">
                  <a:moveTo>
                    <a:pt x="301" y="267"/>
                  </a:moveTo>
                  <a:cubicBezTo>
                    <a:pt x="435" y="267"/>
                    <a:pt x="468" y="134"/>
                    <a:pt x="368" y="67"/>
                  </a:cubicBezTo>
                  <a:cubicBezTo>
                    <a:pt x="368" y="67"/>
                    <a:pt x="335" y="0"/>
                    <a:pt x="301" y="0"/>
                  </a:cubicBezTo>
                  <a:lnTo>
                    <a:pt x="301" y="0"/>
                  </a:lnTo>
                  <a:lnTo>
                    <a:pt x="301" y="0"/>
                  </a:lnTo>
                  <a:lnTo>
                    <a:pt x="301" y="0"/>
                  </a:lnTo>
                  <a:lnTo>
                    <a:pt x="301" y="0"/>
                  </a:lnTo>
                  <a:lnTo>
                    <a:pt x="301" y="0"/>
                  </a:lnTo>
                  <a:lnTo>
                    <a:pt x="301" y="0"/>
                  </a:lnTo>
                  <a:lnTo>
                    <a:pt x="268" y="0"/>
                  </a:lnTo>
                  <a:lnTo>
                    <a:pt x="268" y="0"/>
                  </a:lnTo>
                  <a:lnTo>
                    <a:pt x="268" y="0"/>
                  </a:lnTo>
                  <a:lnTo>
                    <a:pt x="268" y="0"/>
                  </a:lnTo>
                  <a:lnTo>
                    <a:pt x="268" y="0"/>
                  </a:lnTo>
                  <a:lnTo>
                    <a:pt x="268" y="0"/>
                  </a:lnTo>
                  <a:lnTo>
                    <a:pt x="201" y="0"/>
                  </a:lnTo>
                  <a:lnTo>
                    <a:pt x="201" y="0"/>
                  </a:lnTo>
                  <a:lnTo>
                    <a:pt x="168" y="0"/>
                  </a:lnTo>
                  <a:lnTo>
                    <a:pt x="168" y="0"/>
                  </a:lnTo>
                  <a:lnTo>
                    <a:pt x="168" y="0"/>
                  </a:lnTo>
                  <a:lnTo>
                    <a:pt x="168" y="0"/>
                  </a:lnTo>
                  <a:cubicBezTo>
                    <a:pt x="168" y="0"/>
                    <a:pt x="134" y="0"/>
                    <a:pt x="168" y="0"/>
                  </a:cubicBezTo>
                  <a:lnTo>
                    <a:pt x="168" y="0"/>
                  </a:lnTo>
                  <a:lnTo>
                    <a:pt x="168" y="0"/>
                  </a:lnTo>
                  <a:lnTo>
                    <a:pt x="134" y="0"/>
                  </a:lnTo>
                  <a:lnTo>
                    <a:pt x="134"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lnTo>
                    <a:pt x="101" y="0"/>
                  </a:lnTo>
                  <a:cubicBezTo>
                    <a:pt x="1" y="134"/>
                    <a:pt x="168" y="300"/>
                    <a:pt x="268" y="167"/>
                  </a:cubicBezTo>
                  <a:lnTo>
                    <a:pt x="268" y="167"/>
                  </a:lnTo>
                  <a:lnTo>
                    <a:pt x="101" y="34"/>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268" y="167"/>
                  </a:lnTo>
                  <a:lnTo>
                    <a:pt x="301" y="267"/>
                  </a:lnTo>
                  <a:lnTo>
                    <a:pt x="268" y="267"/>
                  </a:lnTo>
                  <a:lnTo>
                    <a:pt x="301" y="267"/>
                  </a:lnTo>
                  <a:lnTo>
                    <a:pt x="268" y="267"/>
                  </a:lnTo>
                  <a:lnTo>
                    <a:pt x="301" y="267"/>
                  </a:lnTo>
                  <a:lnTo>
                    <a:pt x="268" y="267"/>
                  </a:lnTo>
                  <a:lnTo>
                    <a:pt x="301" y="267"/>
                  </a:lnTo>
                  <a:lnTo>
                    <a:pt x="301" y="267"/>
                  </a:lnTo>
                  <a:lnTo>
                    <a:pt x="301" y="267"/>
                  </a:lnTo>
                  <a:lnTo>
                    <a:pt x="301" y="267"/>
                  </a:lnTo>
                  <a:lnTo>
                    <a:pt x="301" y="267"/>
                  </a:lnTo>
                  <a:lnTo>
                    <a:pt x="301" y="267"/>
                  </a:lnTo>
                  <a:lnTo>
                    <a:pt x="301" y="267"/>
                  </a:lnTo>
                  <a:lnTo>
                    <a:pt x="301" y="267"/>
                  </a:lnTo>
                  <a:lnTo>
                    <a:pt x="301" y="267"/>
                  </a:lnTo>
                  <a:lnTo>
                    <a:pt x="301" y="267"/>
                  </a:lnTo>
                  <a:lnTo>
                    <a:pt x="301" y="267"/>
                  </a:lnTo>
                  <a:lnTo>
                    <a:pt x="301" y="267"/>
                  </a:lnTo>
                  <a:lnTo>
                    <a:pt x="301" y="267"/>
                  </a:lnTo>
                  <a:lnTo>
                    <a:pt x="301" y="267"/>
                  </a:lnTo>
                  <a:lnTo>
                    <a:pt x="301" y="267"/>
                  </a:lnTo>
                  <a:lnTo>
                    <a:pt x="301" y="267"/>
                  </a:lnTo>
                  <a:lnTo>
                    <a:pt x="301" y="267"/>
                  </a:lnTo>
                  <a:lnTo>
                    <a:pt x="301" y="267"/>
                  </a:lnTo>
                  <a:close/>
                  <a:moveTo>
                    <a:pt x="968" y="0"/>
                  </a:moveTo>
                  <a:cubicBezTo>
                    <a:pt x="835" y="0"/>
                    <a:pt x="802" y="134"/>
                    <a:pt x="868" y="200"/>
                  </a:cubicBezTo>
                  <a:cubicBezTo>
                    <a:pt x="868" y="200"/>
                    <a:pt x="935" y="267"/>
                    <a:pt x="968" y="267"/>
                  </a:cubicBezTo>
                  <a:lnTo>
                    <a:pt x="1202" y="267"/>
                  </a:lnTo>
                  <a:cubicBezTo>
                    <a:pt x="1335" y="267"/>
                    <a:pt x="1369" y="134"/>
                    <a:pt x="1302" y="67"/>
                  </a:cubicBezTo>
                  <a:cubicBezTo>
                    <a:pt x="1302" y="67"/>
                    <a:pt x="1269" y="0"/>
                    <a:pt x="1202" y="0"/>
                  </a:cubicBezTo>
                  <a:close/>
                  <a:moveTo>
                    <a:pt x="1936" y="0"/>
                  </a:moveTo>
                  <a:cubicBezTo>
                    <a:pt x="1802" y="0"/>
                    <a:pt x="1769" y="134"/>
                    <a:pt x="1836" y="200"/>
                  </a:cubicBezTo>
                  <a:cubicBezTo>
                    <a:pt x="1836" y="200"/>
                    <a:pt x="1902" y="267"/>
                    <a:pt x="1936" y="267"/>
                  </a:cubicBezTo>
                  <a:lnTo>
                    <a:pt x="2169" y="267"/>
                  </a:lnTo>
                  <a:cubicBezTo>
                    <a:pt x="2303" y="267"/>
                    <a:pt x="2336" y="134"/>
                    <a:pt x="2269" y="67"/>
                  </a:cubicBezTo>
                  <a:cubicBezTo>
                    <a:pt x="2269" y="67"/>
                    <a:pt x="2203" y="0"/>
                    <a:pt x="2169" y="0"/>
                  </a:cubicBezTo>
                  <a:close/>
                  <a:moveTo>
                    <a:pt x="2870" y="0"/>
                  </a:moveTo>
                  <a:cubicBezTo>
                    <a:pt x="2770" y="0"/>
                    <a:pt x="2703" y="134"/>
                    <a:pt x="2803" y="200"/>
                  </a:cubicBezTo>
                  <a:cubicBezTo>
                    <a:pt x="2803" y="200"/>
                    <a:pt x="2836" y="267"/>
                    <a:pt x="2870" y="267"/>
                  </a:cubicBezTo>
                  <a:lnTo>
                    <a:pt x="3137" y="267"/>
                  </a:lnTo>
                  <a:cubicBezTo>
                    <a:pt x="3270" y="267"/>
                    <a:pt x="3303" y="134"/>
                    <a:pt x="3203" y="67"/>
                  </a:cubicBezTo>
                  <a:cubicBezTo>
                    <a:pt x="3203" y="67"/>
                    <a:pt x="3170" y="0"/>
                    <a:pt x="3137" y="0"/>
                  </a:cubicBezTo>
                  <a:close/>
                  <a:moveTo>
                    <a:pt x="3804" y="0"/>
                  </a:moveTo>
                  <a:cubicBezTo>
                    <a:pt x="3670" y="0"/>
                    <a:pt x="3637" y="134"/>
                    <a:pt x="3737" y="200"/>
                  </a:cubicBezTo>
                  <a:cubicBezTo>
                    <a:pt x="3737" y="200"/>
                    <a:pt x="3770" y="267"/>
                    <a:pt x="3804" y="267"/>
                  </a:cubicBezTo>
                  <a:lnTo>
                    <a:pt x="4071" y="267"/>
                  </a:lnTo>
                  <a:cubicBezTo>
                    <a:pt x="4171" y="267"/>
                    <a:pt x="4237" y="134"/>
                    <a:pt x="4137" y="67"/>
                  </a:cubicBezTo>
                  <a:cubicBezTo>
                    <a:pt x="4137" y="67"/>
                    <a:pt x="4104" y="0"/>
                    <a:pt x="4071" y="0"/>
                  </a:cubicBezTo>
                  <a:close/>
                  <a:moveTo>
                    <a:pt x="4771" y="0"/>
                  </a:moveTo>
                  <a:cubicBezTo>
                    <a:pt x="4638" y="0"/>
                    <a:pt x="4604" y="134"/>
                    <a:pt x="4671" y="200"/>
                  </a:cubicBezTo>
                  <a:cubicBezTo>
                    <a:pt x="4671" y="200"/>
                    <a:pt x="4704" y="267"/>
                    <a:pt x="4771" y="267"/>
                  </a:cubicBezTo>
                  <a:lnTo>
                    <a:pt x="5005" y="267"/>
                  </a:lnTo>
                  <a:cubicBezTo>
                    <a:pt x="5138" y="267"/>
                    <a:pt x="5171" y="134"/>
                    <a:pt x="5105" y="67"/>
                  </a:cubicBezTo>
                  <a:cubicBezTo>
                    <a:pt x="5105" y="67"/>
                    <a:pt x="5038" y="0"/>
                    <a:pt x="5005" y="0"/>
                  </a:cubicBezTo>
                  <a:close/>
                  <a:moveTo>
                    <a:pt x="5705" y="0"/>
                  </a:moveTo>
                  <a:cubicBezTo>
                    <a:pt x="5605" y="0"/>
                    <a:pt x="5538" y="134"/>
                    <a:pt x="5638" y="200"/>
                  </a:cubicBezTo>
                  <a:cubicBezTo>
                    <a:pt x="5638" y="200"/>
                    <a:pt x="5672" y="267"/>
                    <a:pt x="5705" y="267"/>
                  </a:cubicBezTo>
                  <a:lnTo>
                    <a:pt x="5972" y="267"/>
                  </a:lnTo>
                  <a:cubicBezTo>
                    <a:pt x="6105" y="267"/>
                    <a:pt x="6139" y="134"/>
                    <a:pt x="6039" y="67"/>
                  </a:cubicBezTo>
                  <a:cubicBezTo>
                    <a:pt x="6039" y="67"/>
                    <a:pt x="6005" y="0"/>
                    <a:pt x="5972" y="0"/>
                  </a:cubicBezTo>
                  <a:close/>
                  <a:moveTo>
                    <a:pt x="6672" y="0"/>
                  </a:moveTo>
                  <a:cubicBezTo>
                    <a:pt x="6539" y="0"/>
                    <a:pt x="6506" y="134"/>
                    <a:pt x="6606" y="200"/>
                  </a:cubicBezTo>
                  <a:cubicBezTo>
                    <a:pt x="6606" y="200"/>
                    <a:pt x="6639" y="267"/>
                    <a:pt x="6672" y="267"/>
                  </a:cubicBezTo>
                  <a:lnTo>
                    <a:pt x="6939" y="267"/>
                  </a:lnTo>
                  <a:cubicBezTo>
                    <a:pt x="7073" y="267"/>
                    <a:pt x="7106" y="134"/>
                    <a:pt x="7006" y="67"/>
                  </a:cubicBezTo>
                  <a:cubicBezTo>
                    <a:pt x="7006" y="67"/>
                    <a:pt x="6973" y="0"/>
                    <a:pt x="6939" y="0"/>
                  </a:cubicBezTo>
                  <a:close/>
                  <a:moveTo>
                    <a:pt x="7606" y="0"/>
                  </a:moveTo>
                  <a:cubicBezTo>
                    <a:pt x="7473" y="0"/>
                    <a:pt x="7440" y="134"/>
                    <a:pt x="7506" y="200"/>
                  </a:cubicBezTo>
                  <a:cubicBezTo>
                    <a:pt x="7506" y="200"/>
                    <a:pt x="7573" y="267"/>
                    <a:pt x="7606" y="267"/>
                  </a:cubicBezTo>
                  <a:lnTo>
                    <a:pt x="7840" y="267"/>
                  </a:lnTo>
                  <a:cubicBezTo>
                    <a:pt x="7973" y="267"/>
                    <a:pt x="8007" y="134"/>
                    <a:pt x="7940" y="67"/>
                  </a:cubicBezTo>
                  <a:cubicBezTo>
                    <a:pt x="7940" y="67"/>
                    <a:pt x="7873" y="0"/>
                    <a:pt x="7840" y="0"/>
                  </a:cubicBezTo>
                  <a:close/>
                  <a:moveTo>
                    <a:pt x="8540" y="0"/>
                  </a:moveTo>
                  <a:cubicBezTo>
                    <a:pt x="8440" y="0"/>
                    <a:pt x="8407" y="134"/>
                    <a:pt x="8474" y="200"/>
                  </a:cubicBezTo>
                  <a:cubicBezTo>
                    <a:pt x="8474" y="200"/>
                    <a:pt x="8507" y="267"/>
                    <a:pt x="8540" y="267"/>
                  </a:cubicBezTo>
                  <a:lnTo>
                    <a:pt x="8807" y="267"/>
                  </a:lnTo>
                  <a:cubicBezTo>
                    <a:pt x="8941" y="267"/>
                    <a:pt x="8974" y="134"/>
                    <a:pt x="8874" y="67"/>
                  </a:cubicBezTo>
                  <a:cubicBezTo>
                    <a:pt x="8874" y="67"/>
                    <a:pt x="8841" y="0"/>
                    <a:pt x="8807" y="0"/>
                  </a:cubicBezTo>
                  <a:close/>
                  <a:moveTo>
                    <a:pt x="9508" y="0"/>
                  </a:moveTo>
                  <a:cubicBezTo>
                    <a:pt x="9374" y="0"/>
                    <a:pt x="9341" y="134"/>
                    <a:pt x="9441" y="200"/>
                  </a:cubicBezTo>
                  <a:cubicBezTo>
                    <a:pt x="9441" y="200"/>
                    <a:pt x="9474" y="267"/>
                    <a:pt x="9508" y="267"/>
                  </a:cubicBezTo>
                  <a:lnTo>
                    <a:pt x="9775" y="267"/>
                  </a:lnTo>
                  <a:cubicBezTo>
                    <a:pt x="9908" y="267"/>
                    <a:pt x="9941" y="134"/>
                    <a:pt x="9841" y="67"/>
                  </a:cubicBezTo>
                  <a:cubicBezTo>
                    <a:pt x="9841" y="67"/>
                    <a:pt x="9808" y="0"/>
                    <a:pt x="9775" y="0"/>
                  </a:cubicBezTo>
                  <a:close/>
                  <a:moveTo>
                    <a:pt x="10475" y="0"/>
                  </a:moveTo>
                  <a:cubicBezTo>
                    <a:pt x="10342" y="0"/>
                    <a:pt x="10308" y="134"/>
                    <a:pt x="10408" y="200"/>
                  </a:cubicBezTo>
                  <a:cubicBezTo>
                    <a:pt x="10408" y="200"/>
                    <a:pt x="10442" y="267"/>
                    <a:pt x="10475" y="267"/>
                  </a:cubicBezTo>
                  <a:lnTo>
                    <a:pt x="10742" y="267"/>
                  </a:lnTo>
                  <a:cubicBezTo>
                    <a:pt x="10842" y="267"/>
                    <a:pt x="10909" y="134"/>
                    <a:pt x="10809" y="67"/>
                  </a:cubicBezTo>
                  <a:cubicBezTo>
                    <a:pt x="10809" y="67"/>
                    <a:pt x="10775" y="0"/>
                    <a:pt x="10742" y="0"/>
                  </a:cubicBezTo>
                  <a:close/>
                  <a:moveTo>
                    <a:pt x="11376" y="0"/>
                  </a:moveTo>
                  <a:cubicBezTo>
                    <a:pt x="11276" y="0"/>
                    <a:pt x="11242" y="134"/>
                    <a:pt x="11309" y="200"/>
                  </a:cubicBezTo>
                  <a:cubicBezTo>
                    <a:pt x="11309" y="200"/>
                    <a:pt x="11342" y="267"/>
                    <a:pt x="11376" y="267"/>
                  </a:cubicBezTo>
                  <a:lnTo>
                    <a:pt x="11643" y="267"/>
                  </a:lnTo>
                  <a:cubicBezTo>
                    <a:pt x="11776" y="267"/>
                    <a:pt x="11809" y="134"/>
                    <a:pt x="11743" y="67"/>
                  </a:cubicBezTo>
                  <a:cubicBezTo>
                    <a:pt x="11743" y="67"/>
                    <a:pt x="11676" y="0"/>
                    <a:pt x="11643" y="0"/>
                  </a:cubicBezTo>
                  <a:close/>
                  <a:moveTo>
                    <a:pt x="12343" y="0"/>
                  </a:moveTo>
                  <a:cubicBezTo>
                    <a:pt x="12210" y="0"/>
                    <a:pt x="12176" y="134"/>
                    <a:pt x="12276" y="200"/>
                  </a:cubicBezTo>
                  <a:cubicBezTo>
                    <a:pt x="12276" y="200"/>
                    <a:pt x="12310" y="267"/>
                    <a:pt x="12343" y="267"/>
                  </a:cubicBezTo>
                  <a:lnTo>
                    <a:pt x="12610" y="267"/>
                  </a:lnTo>
                  <a:cubicBezTo>
                    <a:pt x="12743" y="267"/>
                    <a:pt x="12777" y="134"/>
                    <a:pt x="12677" y="67"/>
                  </a:cubicBezTo>
                  <a:cubicBezTo>
                    <a:pt x="12677" y="67"/>
                    <a:pt x="12643" y="0"/>
                    <a:pt x="12610" y="0"/>
                  </a:cubicBezTo>
                  <a:close/>
                  <a:moveTo>
                    <a:pt x="13310" y="0"/>
                  </a:moveTo>
                  <a:cubicBezTo>
                    <a:pt x="13177" y="0"/>
                    <a:pt x="13144" y="134"/>
                    <a:pt x="13210" y="200"/>
                  </a:cubicBezTo>
                  <a:cubicBezTo>
                    <a:pt x="13210" y="200"/>
                    <a:pt x="13277" y="267"/>
                    <a:pt x="13310" y="267"/>
                  </a:cubicBezTo>
                  <a:lnTo>
                    <a:pt x="13544" y="267"/>
                  </a:lnTo>
                  <a:cubicBezTo>
                    <a:pt x="13677" y="267"/>
                    <a:pt x="13711" y="134"/>
                    <a:pt x="13644" y="67"/>
                  </a:cubicBezTo>
                  <a:cubicBezTo>
                    <a:pt x="13644" y="67"/>
                    <a:pt x="13611" y="0"/>
                    <a:pt x="13544" y="0"/>
                  </a:cubicBezTo>
                  <a:close/>
                  <a:moveTo>
                    <a:pt x="14278" y="0"/>
                  </a:moveTo>
                  <a:cubicBezTo>
                    <a:pt x="14144" y="0"/>
                    <a:pt x="14111" y="134"/>
                    <a:pt x="14178" y="200"/>
                  </a:cubicBezTo>
                  <a:cubicBezTo>
                    <a:pt x="14178" y="200"/>
                    <a:pt x="14244" y="267"/>
                    <a:pt x="14278" y="267"/>
                  </a:cubicBezTo>
                  <a:lnTo>
                    <a:pt x="14511" y="267"/>
                  </a:lnTo>
                  <a:cubicBezTo>
                    <a:pt x="14645" y="267"/>
                    <a:pt x="14678" y="134"/>
                    <a:pt x="14611" y="67"/>
                  </a:cubicBezTo>
                  <a:cubicBezTo>
                    <a:pt x="14611" y="67"/>
                    <a:pt x="14545" y="0"/>
                    <a:pt x="14511" y="0"/>
                  </a:cubicBezTo>
                  <a:close/>
                  <a:moveTo>
                    <a:pt x="15178" y="0"/>
                  </a:moveTo>
                  <a:cubicBezTo>
                    <a:pt x="15045" y="0"/>
                    <a:pt x="15012" y="134"/>
                    <a:pt x="15112" y="200"/>
                  </a:cubicBezTo>
                  <a:cubicBezTo>
                    <a:pt x="15112" y="200"/>
                    <a:pt x="15145" y="267"/>
                    <a:pt x="15178" y="267"/>
                  </a:cubicBezTo>
                  <a:lnTo>
                    <a:pt x="15445" y="267"/>
                  </a:lnTo>
                  <a:cubicBezTo>
                    <a:pt x="15545" y="267"/>
                    <a:pt x="15612" y="134"/>
                    <a:pt x="15512" y="67"/>
                  </a:cubicBezTo>
                  <a:cubicBezTo>
                    <a:pt x="15512" y="67"/>
                    <a:pt x="15479" y="0"/>
                    <a:pt x="15445" y="0"/>
                  </a:cubicBezTo>
                  <a:close/>
                  <a:moveTo>
                    <a:pt x="16146" y="0"/>
                  </a:moveTo>
                  <a:cubicBezTo>
                    <a:pt x="16012" y="0"/>
                    <a:pt x="15979" y="134"/>
                    <a:pt x="16046" y="200"/>
                  </a:cubicBezTo>
                  <a:cubicBezTo>
                    <a:pt x="16046" y="200"/>
                    <a:pt x="16112" y="267"/>
                    <a:pt x="16146" y="267"/>
                  </a:cubicBezTo>
                  <a:lnTo>
                    <a:pt x="16379" y="267"/>
                  </a:lnTo>
                  <a:cubicBezTo>
                    <a:pt x="16513" y="267"/>
                    <a:pt x="16546" y="134"/>
                    <a:pt x="16479" y="67"/>
                  </a:cubicBezTo>
                  <a:cubicBezTo>
                    <a:pt x="16479" y="67"/>
                    <a:pt x="16446" y="0"/>
                    <a:pt x="16379" y="0"/>
                  </a:cubicBezTo>
                  <a:close/>
                  <a:moveTo>
                    <a:pt x="17113" y="0"/>
                  </a:moveTo>
                  <a:cubicBezTo>
                    <a:pt x="16980" y="0"/>
                    <a:pt x="16946" y="134"/>
                    <a:pt x="17013" y="200"/>
                  </a:cubicBezTo>
                  <a:cubicBezTo>
                    <a:pt x="17013" y="200"/>
                    <a:pt x="17080" y="267"/>
                    <a:pt x="17113" y="267"/>
                  </a:cubicBezTo>
                  <a:lnTo>
                    <a:pt x="17347" y="267"/>
                  </a:lnTo>
                  <a:cubicBezTo>
                    <a:pt x="17480" y="267"/>
                    <a:pt x="17513" y="134"/>
                    <a:pt x="17447" y="67"/>
                  </a:cubicBezTo>
                  <a:cubicBezTo>
                    <a:pt x="17447" y="67"/>
                    <a:pt x="17380" y="0"/>
                    <a:pt x="17347" y="0"/>
                  </a:cubicBezTo>
                  <a:close/>
                  <a:moveTo>
                    <a:pt x="18047" y="0"/>
                  </a:moveTo>
                  <a:cubicBezTo>
                    <a:pt x="17947" y="0"/>
                    <a:pt x="17914" y="134"/>
                    <a:pt x="17980" y="200"/>
                  </a:cubicBezTo>
                  <a:cubicBezTo>
                    <a:pt x="17980" y="200"/>
                    <a:pt x="18014" y="267"/>
                    <a:pt x="18047" y="267"/>
                  </a:cubicBezTo>
                  <a:lnTo>
                    <a:pt x="18314" y="267"/>
                  </a:lnTo>
                  <a:cubicBezTo>
                    <a:pt x="18447" y="267"/>
                    <a:pt x="18481" y="134"/>
                    <a:pt x="18414" y="67"/>
                  </a:cubicBezTo>
                  <a:cubicBezTo>
                    <a:pt x="18414" y="67"/>
                    <a:pt x="18347" y="0"/>
                    <a:pt x="18314" y="0"/>
                  </a:cubicBezTo>
                  <a:close/>
                  <a:moveTo>
                    <a:pt x="18981" y="0"/>
                  </a:moveTo>
                  <a:cubicBezTo>
                    <a:pt x="18848" y="0"/>
                    <a:pt x="18814" y="134"/>
                    <a:pt x="18881" y="200"/>
                  </a:cubicBezTo>
                  <a:cubicBezTo>
                    <a:pt x="18881" y="200"/>
                    <a:pt x="18948" y="267"/>
                    <a:pt x="18981" y="267"/>
                  </a:cubicBezTo>
                  <a:lnTo>
                    <a:pt x="19248" y="267"/>
                  </a:lnTo>
                  <a:cubicBezTo>
                    <a:pt x="19348" y="267"/>
                    <a:pt x="19381" y="134"/>
                    <a:pt x="19315" y="67"/>
                  </a:cubicBezTo>
                  <a:cubicBezTo>
                    <a:pt x="19315" y="67"/>
                    <a:pt x="19281" y="0"/>
                    <a:pt x="19248" y="0"/>
                  </a:cubicBezTo>
                  <a:close/>
                  <a:moveTo>
                    <a:pt x="19949" y="0"/>
                  </a:moveTo>
                  <a:cubicBezTo>
                    <a:pt x="19815" y="0"/>
                    <a:pt x="19782" y="134"/>
                    <a:pt x="19848" y="200"/>
                  </a:cubicBezTo>
                  <a:cubicBezTo>
                    <a:pt x="19848" y="200"/>
                    <a:pt x="19915" y="267"/>
                    <a:pt x="19949" y="267"/>
                  </a:cubicBezTo>
                  <a:lnTo>
                    <a:pt x="20182" y="267"/>
                  </a:lnTo>
                  <a:cubicBezTo>
                    <a:pt x="20315" y="267"/>
                    <a:pt x="20349" y="134"/>
                    <a:pt x="20282" y="67"/>
                  </a:cubicBezTo>
                  <a:cubicBezTo>
                    <a:pt x="20282" y="67"/>
                    <a:pt x="20215" y="0"/>
                    <a:pt x="20182" y="0"/>
                  </a:cubicBezTo>
                  <a:close/>
                  <a:moveTo>
                    <a:pt x="20916" y="0"/>
                  </a:moveTo>
                  <a:cubicBezTo>
                    <a:pt x="20782" y="0"/>
                    <a:pt x="20749" y="134"/>
                    <a:pt x="20816" y="200"/>
                  </a:cubicBezTo>
                  <a:cubicBezTo>
                    <a:pt x="20816" y="200"/>
                    <a:pt x="20849" y="267"/>
                    <a:pt x="20916" y="267"/>
                  </a:cubicBezTo>
                  <a:lnTo>
                    <a:pt x="21149" y="267"/>
                  </a:lnTo>
                  <a:cubicBezTo>
                    <a:pt x="21283" y="267"/>
                    <a:pt x="21316" y="134"/>
                    <a:pt x="21249" y="67"/>
                  </a:cubicBezTo>
                  <a:cubicBezTo>
                    <a:pt x="21249" y="67"/>
                    <a:pt x="21183" y="0"/>
                    <a:pt x="21149" y="0"/>
                  </a:cubicBezTo>
                  <a:close/>
                  <a:moveTo>
                    <a:pt x="21850" y="0"/>
                  </a:moveTo>
                  <a:cubicBezTo>
                    <a:pt x="21716" y="0"/>
                    <a:pt x="21683" y="134"/>
                    <a:pt x="21783" y="200"/>
                  </a:cubicBezTo>
                  <a:cubicBezTo>
                    <a:pt x="21783" y="200"/>
                    <a:pt x="21817" y="267"/>
                    <a:pt x="21850" y="267"/>
                  </a:cubicBezTo>
                  <a:lnTo>
                    <a:pt x="22117" y="267"/>
                  </a:lnTo>
                  <a:cubicBezTo>
                    <a:pt x="22217" y="267"/>
                    <a:pt x="22284" y="134"/>
                    <a:pt x="22183" y="67"/>
                  </a:cubicBezTo>
                  <a:cubicBezTo>
                    <a:pt x="22183" y="67"/>
                    <a:pt x="22150" y="0"/>
                    <a:pt x="22117" y="0"/>
                  </a:cubicBezTo>
                  <a:close/>
                  <a:moveTo>
                    <a:pt x="22784" y="0"/>
                  </a:moveTo>
                  <a:cubicBezTo>
                    <a:pt x="22650" y="0"/>
                    <a:pt x="22617" y="134"/>
                    <a:pt x="22684" y="200"/>
                  </a:cubicBezTo>
                  <a:cubicBezTo>
                    <a:pt x="22684" y="200"/>
                    <a:pt x="22751" y="267"/>
                    <a:pt x="22784" y="267"/>
                  </a:cubicBezTo>
                  <a:lnTo>
                    <a:pt x="23017" y="267"/>
                  </a:lnTo>
                  <a:cubicBezTo>
                    <a:pt x="23151" y="267"/>
                    <a:pt x="23184" y="134"/>
                    <a:pt x="23117" y="67"/>
                  </a:cubicBezTo>
                  <a:cubicBezTo>
                    <a:pt x="23117" y="67"/>
                    <a:pt x="23051" y="0"/>
                    <a:pt x="23017" y="0"/>
                  </a:cubicBezTo>
                  <a:close/>
                  <a:moveTo>
                    <a:pt x="23718" y="0"/>
                  </a:moveTo>
                  <a:cubicBezTo>
                    <a:pt x="23618" y="0"/>
                    <a:pt x="23551" y="134"/>
                    <a:pt x="23651" y="200"/>
                  </a:cubicBezTo>
                  <a:cubicBezTo>
                    <a:pt x="23651" y="200"/>
                    <a:pt x="23685" y="267"/>
                    <a:pt x="23718" y="267"/>
                  </a:cubicBezTo>
                  <a:lnTo>
                    <a:pt x="23985" y="267"/>
                  </a:lnTo>
                  <a:cubicBezTo>
                    <a:pt x="24118" y="267"/>
                    <a:pt x="24152" y="134"/>
                    <a:pt x="24051" y="67"/>
                  </a:cubicBezTo>
                  <a:cubicBezTo>
                    <a:pt x="24051" y="67"/>
                    <a:pt x="24018" y="0"/>
                    <a:pt x="23985" y="0"/>
                  </a:cubicBezTo>
                  <a:close/>
                  <a:moveTo>
                    <a:pt x="24685" y="0"/>
                  </a:moveTo>
                  <a:cubicBezTo>
                    <a:pt x="24552" y="0"/>
                    <a:pt x="24518" y="134"/>
                    <a:pt x="24619" y="200"/>
                  </a:cubicBezTo>
                  <a:cubicBezTo>
                    <a:pt x="24619" y="200"/>
                    <a:pt x="24652" y="267"/>
                    <a:pt x="24685" y="267"/>
                  </a:cubicBezTo>
                  <a:lnTo>
                    <a:pt x="24952" y="267"/>
                  </a:lnTo>
                  <a:cubicBezTo>
                    <a:pt x="25086" y="267"/>
                    <a:pt x="25119" y="134"/>
                    <a:pt x="25019" y="67"/>
                  </a:cubicBezTo>
                  <a:cubicBezTo>
                    <a:pt x="25019" y="67"/>
                    <a:pt x="24985" y="0"/>
                    <a:pt x="24952" y="0"/>
                  </a:cubicBezTo>
                  <a:close/>
                  <a:moveTo>
                    <a:pt x="25653" y="0"/>
                  </a:moveTo>
                  <a:cubicBezTo>
                    <a:pt x="25519" y="0"/>
                    <a:pt x="25486" y="134"/>
                    <a:pt x="25553" y="200"/>
                  </a:cubicBezTo>
                  <a:cubicBezTo>
                    <a:pt x="25553" y="200"/>
                    <a:pt x="25619" y="267"/>
                    <a:pt x="25653" y="267"/>
                  </a:cubicBezTo>
                  <a:lnTo>
                    <a:pt x="25919" y="267"/>
                  </a:lnTo>
                  <a:cubicBezTo>
                    <a:pt x="26020" y="267"/>
                    <a:pt x="26053" y="134"/>
                    <a:pt x="25986" y="67"/>
                  </a:cubicBezTo>
                  <a:cubicBezTo>
                    <a:pt x="25986" y="67"/>
                    <a:pt x="25953" y="0"/>
                    <a:pt x="25919" y="0"/>
                  </a:cubicBezTo>
                  <a:close/>
                  <a:moveTo>
                    <a:pt x="26553" y="0"/>
                  </a:moveTo>
                  <a:cubicBezTo>
                    <a:pt x="26453" y="0"/>
                    <a:pt x="26386" y="134"/>
                    <a:pt x="26487" y="200"/>
                  </a:cubicBezTo>
                  <a:cubicBezTo>
                    <a:pt x="26487" y="200"/>
                    <a:pt x="26520" y="267"/>
                    <a:pt x="26553" y="267"/>
                  </a:cubicBezTo>
                  <a:lnTo>
                    <a:pt x="26820" y="267"/>
                  </a:lnTo>
                  <a:cubicBezTo>
                    <a:pt x="26954" y="267"/>
                    <a:pt x="26987" y="134"/>
                    <a:pt x="26887" y="67"/>
                  </a:cubicBezTo>
                  <a:cubicBezTo>
                    <a:pt x="26887" y="67"/>
                    <a:pt x="26853" y="0"/>
                    <a:pt x="26820" y="0"/>
                  </a:cubicBezTo>
                  <a:close/>
                  <a:moveTo>
                    <a:pt x="27521" y="0"/>
                  </a:moveTo>
                  <a:cubicBezTo>
                    <a:pt x="27387" y="0"/>
                    <a:pt x="27354" y="134"/>
                    <a:pt x="27454" y="200"/>
                  </a:cubicBezTo>
                  <a:cubicBezTo>
                    <a:pt x="27454" y="200"/>
                    <a:pt x="27487" y="267"/>
                    <a:pt x="27521" y="267"/>
                  </a:cubicBezTo>
                  <a:lnTo>
                    <a:pt x="27787" y="267"/>
                  </a:lnTo>
                  <a:cubicBezTo>
                    <a:pt x="27921" y="267"/>
                    <a:pt x="27954" y="134"/>
                    <a:pt x="27854" y="67"/>
                  </a:cubicBezTo>
                  <a:cubicBezTo>
                    <a:pt x="27854" y="67"/>
                    <a:pt x="27821" y="0"/>
                    <a:pt x="27787" y="0"/>
                  </a:cubicBezTo>
                  <a:close/>
                  <a:moveTo>
                    <a:pt x="28488" y="0"/>
                  </a:moveTo>
                  <a:cubicBezTo>
                    <a:pt x="28355" y="0"/>
                    <a:pt x="28321" y="134"/>
                    <a:pt x="28421" y="200"/>
                  </a:cubicBezTo>
                  <a:cubicBezTo>
                    <a:pt x="28421" y="200"/>
                    <a:pt x="28455" y="267"/>
                    <a:pt x="28488" y="267"/>
                  </a:cubicBezTo>
                  <a:lnTo>
                    <a:pt x="28755" y="267"/>
                  </a:lnTo>
                  <a:cubicBezTo>
                    <a:pt x="28855" y="267"/>
                    <a:pt x="28888" y="134"/>
                    <a:pt x="28822" y="67"/>
                  </a:cubicBezTo>
                  <a:cubicBezTo>
                    <a:pt x="28822" y="67"/>
                    <a:pt x="28788" y="0"/>
                    <a:pt x="28755" y="0"/>
                  </a:cubicBezTo>
                  <a:close/>
                  <a:moveTo>
                    <a:pt x="29455" y="0"/>
                  </a:moveTo>
                  <a:cubicBezTo>
                    <a:pt x="29322" y="0"/>
                    <a:pt x="29289" y="134"/>
                    <a:pt x="29355" y="200"/>
                  </a:cubicBezTo>
                  <a:cubicBezTo>
                    <a:pt x="29355" y="200"/>
                    <a:pt x="29422" y="267"/>
                    <a:pt x="29455" y="267"/>
                  </a:cubicBezTo>
                  <a:lnTo>
                    <a:pt x="29689" y="267"/>
                  </a:lnTo>
                  <a:cubicBezTo>
                    <a:pt x="29822" y="267"/>
                    <a:pt x="29856" y="134"/>
                    <a:pt x="29789" y="67"/>
                  </a:cubicBezTo>
                  <a:cubicBezTo>
                    <a:pt x="29789" y="67"/>
                    <a:pt x="29722" y="0"/>
                    <a:pt x="29689" y="0"/>
                  </a:cubicBezTo>
                  <a:close/>
                  <a:moveTo>
                    <a:pt x="30356" y="0"/>
                  </a:moveTo>
                  <a:cubicBezTo>
                    <a:pt x="30223" y="0"/>
                    <a:pt x="30189" y="134"/>
                    <a:pt x="30289" y="200"/>
                  </a:cubicBezTo>
                  <a:cubicBezTo>
                    <a:pt x="30289" y="200"/>
                    <a:pt x="30323" y="267"/>
                    <a:pt x="30356" y="267"/>
                  </a:cubicBezTo>
                  <a:lnTo>
                    <a:pt x="30623" y="267"/>
                  </a:lnTo>
                  <a:cubicBezTo>
                    <a:pt x="30756" y="267"/>
                    <a:pt x="30790" y="134"/>
                    <a:pt x="30690" y="67"/>
                  </a:cubicBezTo>
                  <a:cubicBezTo>
                    <a:pt x="30690" y="67"/>
                    <a:pt x="30656" y="0"/>
                    <a:pt x="30623" y="0"/>
                  </a:cubicBezTo>
                  <a:close/>
                  <a:moveTo>
                    <a:pt x="31323" y="0"/>
                  </a:moveTo>
                  <a:cubicBezTo>
                    <a:pt x="31190" y="0"/>
                    <a:pt x="31157" y="134"/>
                    <a:pt x="31257" y="200"/>
                  </a:cubicBezTo>
                  <a:cubicBezTo>
                    <a:pt x="31257" y="200"/>
                    <a:pt x="31290" y="267"/>
                    <a:pt x="31323" y="267"/>
                  </a:cubicBezTo>
                  <a:lnTo>
                    <a:pt x="31557" y="267"/>
                  </a:lnTo>
                  <a:cubicBezTo>
                    <a:pt x="31690" y="267"/>
                    <a:pt x="31757" y="134"/>
                    <a:pt x="31657" y="67"/>
                  </a:cubicBezTo>
                  <a:cubicBezTo>
                    <a:pt x="31657" y="67"/>
                    <a:pt x="31624" y="0"/>
                    <a:pt x="31557" y="0"/>
                  </a:cubicBezTo>
                  <a:close/>
                  <a:moveTo>
                    <a:pt x="32291" y="0"/>
                  </a:moveTo>
                  <a:cubicBezTo>
                    <a:pt x="32157" y="0"/>
                    <a:pt x="32124" y="134"/>
                    <a:pt x="32191" y="200"/>
                  </a:cubicBezTo>
                  <a:cubicBezTo>
                    <a:pt x="32191" y="200"/>
                    <a:pt x="32224" y="267"/>
                    <a:pt x="32291" y="267"/>
                  </a:cubicBezTo>
                  <a:lnTo>
                    <a:pt x="32524" y="267"/>
                  </a:lnTo>
                  <a:cubicBezTo>
                    <a:pt x="32658" y="267"/>
                    <a:pt x="32691" y="134"/>
                    <a:pt x="32624" y="67"/>
                  </a:cubicBezTo>
                  <a:cubicBezTo>
                    <a:pt x="32624" y="67"/>
                    <a:pt x="32558" y="0"/>
                    <a:pt x="32524" y="0"/>
                  </a:cubicBezTo>
                  <a:close/>
                  <a:moveTo>
                    <a:pt x="33225" y="0"/>
                  </a:moveTo>
                  <a:cubicBezTo>
                    <a:pt x="33125" y="0"/>
                    <a:pt x="33058" y="134"/>
                    <a:pt x="33158" y="200"/>
                  </a:cubicBezTo>
                  <a:cubicBezTo>
                    <a:pt x="33158" y="200"/>
                    <a:pt x="33191" y="267"/>
                    <a:pt x="33225" y="267"/>
                  </a:cubicBezTo>
                  <a:lnTo>
                    <a:pt x="33492" y="267"/>
                  </a:lnTo>
                  <a:cubicBezTo>
                    <a:pt x="33625" y="267"/>
                    <a:pt x="33658" y="134"/>
                    <a:pt x="33558" y="67"/>
                  </a:cubicBezTo>
                  <a:cubicBezTo>
                    <a:pt x="33558" y="67"/>
                    <a:pt x="33525" y="0"/>
                    <a:pt x="33492" y="0"/>
                  </a:cubicBezTo>
                  <a:close/>
                  <a:moveTo>
                    <a:pt x="34159" y="0"/>
                  </a:moveTo>
                  <a:cubicBezTo>
                    <a:pt x="34025" y="0"/>
                    <a:pt x="33992" y="134"/>
                    <a:pt x="34059" y="200"/>
                  </a:cubicBezTo>
                  <a:cubicBezTo>
                    <a:pt x="34059" y="200"/>
                    <a:pt x="34125" y="267"/>
                    <a:pt x="34159" y="267"/>
                  </a:cubicBezTo>
                  <a:lnTo>
                    <a:pt x="34392" y="267"/>
                  </a:lnTo>
                  <a:cubicBezTo>
                    <a:pt x="34526" y="267"/>
                    <a:pt x="34559" y="134"/>
                    <a:pt x="34492" y="67"/>
                  </a:cubicBezTo>
                  <a:cubicBezTo>
                    <a:pt x="34492" y="67"/>
                    <a:pt x="34459" y="0"/>
                    <a:pt x="34392" y="0"/>
                  </a:cubicBezTo>
                  <a:close/>
                  <a:moveTo>
                    <a:pt x="35126" y="0"/>
                  </a:moveTo>
                  <a:cubicBezTo>
                    <a:pt x="34993" y="0"/>
                    <a:pt x="34959" y="134"/>
                    <a:pt x="35026" y="200"/>
                  </a:cubicBezTo>
                  <a:cubicBezTo>
                    <a:pt x="35026" y="200"/>
                    <a:pt x="35059" y="267"/>
                    <a:pt x="35126" y="267"/>
                  </a:cubicBezTo>
                  <a:lnTo>
                    <a:pt x="35360" y="267"/>
                  </a:lnTo>
                  <a:cubicBezTo>
                    <a:pt x="35493" y="267"/>
                    <a:pt x="35526" y="134"/>
                    <a:pt x="35460" y="67"/>
                  </a:cubicBezTo>
                  <a:cubicBezTo>
                    <a:pt x="35460" y="67"/>
                    <a:pt x="35393" y="0"/>
                    <a:pt x="35360" y="0"/>
                  </a:cubicBezTo>
                  <a:close/>
                  <a:moveTo>
                    <a:pt x="36060" y="0"/>
                  </a:moveTo>
                  <a:cubicBezTo>
                    <a:pt x="35960" y="0"/>
                    <a:pt x="35893" y="134"/>
                    <a:pt x="35993" y="200"/>
                  </a:cubicBezTo>
                  <a:cubicBezTo>
                    <a:pt x="35993" y="200"/>
                    <a:pt x="36027" y="267"/>
                    <a:pt x="36060" y="267"/>
                  </a:cubicBezTo>
                  <a:lnTo>
                    <a:pt x="36327" y="267"/>
                  </a:lnTo>
                  <a:cubicBezTo>
                    <a:pt x="36460" y="267"/>
                    <a:pt x="36494" y="134"/>
                    <a:pt x="36394" y="67"/>
                  </a:cubicBezTo>
                  <a:cubicBezTo>
                    <a:pt x="36394" y="67"/>
                    <a:pt x="36360" y="0"/>
                    <a:pt x="36327" y="0"/>
                  </a:cubicBezTo>
                  <a:close/>
                  <a:moveTo>
                    <a:pt x="37027" y="0"/>
                  </a:moveTo>
                  <a:cubicBezTo>
                    <a:pt x="36894" y="0"/>
                    <a:pt x="36861" y="134"/>
                    <a:pt x="36961" y="200"/>
                  </a:cubicBezTo>
                  <a:cubicBezTo>
                    <a:pt x="36961" y="200"/>
                    <a:pt x="36994" y="267"/>
                    <a:pt x="37027" y="267"/>
                  </a:cubicBezTo>
                  <a:lnTo>
                    <a:pt x="37294" y="267"/>
                  </a:lnTo>
                  <a:cubicBezTo>
                    <a:pt x="37394" y="267"/>
                    <a:pt x="37461" y="134"/>
                    <a:pt x="37361" y="67"/>
                  </a:cubicBezTo>
                  <a:cubicBezTo>
                    <a:pt x="37361" y="67"/>
                    <a:pt x="37328" y="0"/>
                    <a:pt x="37294" y="0"/>
                  </a:cubicBezTo>
                  <a:close/>
                  <a:moveTo>
                    <a:pt x="37961" y="0"/>
                  </a:moveTo>
                  <a:cubicBezTo>
                    <a:pt x="37828" y="0"/>
                    <a:pt x="37795" y="134"/>
                    <a:pt x="37861" y="200"/>
                  </a:cubicBezTo>
                  <a:cubicBezTo>
                    <a:pt x="37861" y="200"/>
                    <a:pt x="37895" y="267"/>
                    <a:pt x="37961" y="267"/>
                  </a:cubicBezTo>
                  <a:lnTo>
                    <a:pt x="38195" y="267"/>
                  </a:lnTo>
                  <a:cubicBezTo>
                    <a:pt x="38328" y="267"/>
                    <a:pt x="38362" y="134"/>
                    <a:pt x="38295" y="67"/>
                  </a:cubicBezTo>
                  <a:cubicBezTo>
                    <a:pt x="38295" y="67"/>
                    <a:pt x="38228" y="0"/>
                    <a:pt x="38195" y="0"/>
                  </a:cubicBezTo>
                  <a:close/>
                  <a:moveTo>
                    <a:pt x="38895" y="0"/>
                  </a:moveTo>
                  <a:cubicBezTo>
                    <a:pt x="38795" y="0"/>
                    <a:pt x="38729" y="134"/>
                    <a:pt x="38829" y="200"/>
                  </a:cubicBezTo>
                  <a:cubicBezTo>
                    <a:pt x="38829" y="200"/>
                    <a:pt x="38862" y="267"/>
                    <a:pt x="38895" y="267"/>
                  </a:cubicBezTo>
                  <a:lnTo>
                    <a:pt x="39162" y="267"/>
                  </a:lnTo>
                  <a:cubicBezTo>
                    <a:pt x="39296" y="267"/>
                    <a:pt x="39329" y="134"/>
                    <a:pt x="39229" y="67"/>
                  </a:cubicBezTo>
                  <a:cubicBezTo>
                    <a:pt x="39229" y="67"/>
                    <a:pt x="39196" y="0"/>
                    <a:pt x="39162" y="0"/>
                  </a:cubicBezTo>
                  <a:close/>
                  <a:moveTo>
                    <a:pt x="39863" y="0"/>
                  </a:moveTo>
                  <a:cubicBezTo>
                    <a:pt x="39729" y="0"/>
                    <a:pt x="39696" y="134"/>
                    <a:pt x="39796" y="200"/>
                  </a:cubicBezTo>
                  <a:cubicBezTo>
                    <a:pt x="39796" y="200"/>
                    <a:pt x="39829" y="267"/>
                    <a:pt x="39863" y="267"/>
                  </a:cubicBezTo>
                  <a:lnTo>
                    <a:pt x="40130" y="267"/>
                  </a:lnTo>
                  <a:cubicBezTo>
                    <a:pt x="40230" y="267"/>
                    <a:pt x="40296" y="134"/>
                    <a:pt x="40196" y="67"/>
                  </a:cubicBezTo>
                  <a:cubicBezTo>
                    <a:pt x="40196" y="67"/>
                    <a:pt x="40163" y="0"/>
                    <a:pt x="40130" y="0"/>
                  </a:cubicBezTo>
                  <a:close/>
                  <a:moveTo>
                    <a:pt x="40830" y="0"/>
                  </a:moveTo>
                  <a:cubicBezTo>
                    <a:pt x="40697" y="0"/>
                    <a:pt x="40663" y="134"/>
                    <a:pt x="40730" y="200"/>
                  </a:cubicBezTo>
                  <a:cubicBezTo>
                    <a:pt x="40730" y="200"/>
                    <a:pt x="40797" y="267"/>
                    <a:pt x="40830" y="267"/>
                  </a:cubicBezTo>
                  <a:lnTo>
                    <a:pt x="41064" y="267"/>
                  </a:lnTo>
                  <a:cubicBezTo>
                    <a:pt x="41197" y="267"/>
                    <a:pt x="41230" y="134"/>
                    <a:pt x="41164" y="67"/>
                  </a:cubicBezTo>
                  <a:cubicBezTo>
                    <a:pt x="41164" y="67"/>
                    <a:pt x="41130" y="0"/>
                    <a:pt x="41064" y="0"/>
                  </a:cubicBezTo>
                  <a:close/>
                  <a:moveTo>
                    <a:pt x="41731" y="0"/>
                  </a:moveTo>
                  <a:cubicBezTo>
                    <a:pt x="41631" y="0"/>
                    <a:pt x="41564" y="134"/>
                    <a:pt x="41664" y="200"/>
                  </a:cubicBezTo>
                  <a:cubicBezTo>
                    <a:pt x="41664" y="200"/>
                    <a:pt x="41697" y="267"/>
                    <a:pt x="41731" y="267"/>
                  </a:cubicBezTo>
                  <a:lnTo>
                    <a:pt x="41998" y="267"/>
                  </a:lnTo>
                  <a:cubicBezTo>
                    <a:pt x="42131" y="267"/>
                    <a:pt x="42164" y="134"/>
                    <a:pt x="42064" y="67"/>
                  </a:cubicBezTo>
                  <a:cubicBezTo>
                    <a:pt x="42064" y="67"/>
                    <a:pt x="42031" y="0"/>
                    <a:pt x="41998" y="0"/>
                  </a:cubicBezTo>
                  <a:close/>
                  <a:moveTo>
                    <a:pt x="42698" y="0"/>
                  </a:moveTo>
                  <a:cubicBezTo>
                    <a:pt x="42565" y="0"/>
                    <a:pt x="42531" y="134"/>
                    <a:pt x="42631" y="200"/>
                  </a:cubicBezTo>
                  <a:cubicBezTo>
                    <a:pt x="42631" y="200"/>
                    <a:pt x="42665" y="267"/>
                    <a:pt x="42698" y="267"/>
                  </a:cubicBezTo>
                  <a:lnTo>
                    <a:pt x="42965" y="267"/>
                  </a:lnTo>
                  <a:cubicBezTo>
                    <a:pt x="43065" y="267"/>
                    <a:pt x="43132" y="134"/>
                    <a:pt x="43032" y="67"/>
                  </a:cubicBezTo>
                  <a:cubicBezTo>
                    <a:pt x="43032" y="67"/>
                    <a:pt x="42998" y="0"/>
                    <a:pt x="42965" y="0"/>
                  </a:cubicBezTo>
                  <a:close/>
                  <a:moveTo>
                    <a:pt x="43665" y="0"/>
                  </a:moveTo>
                  <a:cubicBezTo>
                    <a:pt x="43532" y="0"/>
                    <a:pt x="43499" y="134"/>
                    <a:pt x="43565" y="200"/>
                  </a:cubicBezTo>
                  <a:cubicBezTo>
                    <a:pt x="43565" y="200"/>
                    <a:pt x="43632" y="267"/>
                    <a:pt x="43665" y="267"/>
                  </a:cubicBezTo>
                  <a:lnTo>
                    <a:pt x="43832" y="267"/>
                  </a:lnTo>
                  <a:lnTo>
                    <a:pt x="43832" y="267"/>
                  </a:lnTo>
                  <a:lnTo>
                    <a:pt x="43832" y="267"/>
                  </a:lnTo>
                  <a:lnTo>
                    <a:pt x="43832" y="267"/>
                  </a:lnTo>
                  <a:lnTo>
                    <a:pt x="43832" y="267"/>
                  </a:lnTo>
                  <a:lnTo>
                    <a:pt x="43832" y="267"/>
                  </a:lnTo>
                  <a:lnTo>
                    <a:pt x="43832" y="267"/>
                  </a:lnTo>
                  <a:lnTo>
                    <a:pt x="43832" y="267"/>
                  </a:lnTo>
                  <a:lnTo>
                    <a:pt x="43832" y="267"/>
                  </a:lnTo>
                  <a:cubicBezTo>
                    <a:pt x="43966" y="300"/>
                    <a:pt x="44066" y="100"/>
                    <a:pt x="43899" y="67"/>
                  </a:cubicBezTo>
                  <a:lnTo>
                    <a:pt x="43866" y="67"/>
                  </a:lnTo>
                  <a:lnTo>
                    <a:pt x="43866" y="67"/>
                  </a:lnTo>
                  <a:lnTo>
                    <a:pt x="43832" y="67"/>
                  </a:lnTo>
                  <a:lnTo>
                    <a:pt x="43832" y="67"/>
                  </a:lnTo>
                  <a:cubicBezTo>
                    <a:pt x="43799" y="0"/>
                    <a:pt x="43732" y="0"/>
                    <a:pt x="43665" y="0"/>
                  </a:cubicBezTo>
                  <a:close/>
                  <a:moveTo>
                    <a:pt x="43866" y="267"/>
                  </a:moveTo>
                  <a:lnTo>
                    <a:pt x="43866" y="267"/>
                  </a:lnTo>
                  <a:close/>
                  <a:moveTo>
                    <a:pt x="44199" y="801"/>
                  </a:moveTo>
                  <a:cubicBezTo>
                    <a:pt x="44199" y="667"/>
                    <a:pt x="44066" y="634"/>
                    <a:pt x="43999" y="734"/>
                  </a:cubicBezTo>
                  <a:cubicBezTo>
                    <a:pt x="43966" y="734"/>
                    <a:pt x="43966" y="767"/>
                    <a:pt x="43966" y="801"/>
                  </a:cubicBezTo>
                  <a:lnTo>
                    <a:pt x="43966" y="1068"/>
                  </a:lnTo>
                  <a:cubicBezTo>
                    <a:pt x="43966" y="1168"/>
                    <a:pt x="44066" y="1234"/>
                    <a:pt x="44166" y="1134"/>
                  </a:cubicBezTo>
                  <a:cubicBezTo>
                    <a:pt x="44199" y="1134"/>
                    <a:pt x="44199" y="1101"/>
                    <a:pt x="44199" y="1068"/>
                  </a:cubicBezTo>
                  <a:close/>
                  <a:moveTo>
                    <a:pt x="44199" y="1735"/>
                  </a:moveTo>
                  <a:cubicBezTo>
                    <a:pt x="44199" y="1601"/>
                    <a:pt x="44066" y="1568"/>
                    <a:pt x="43999" y="1635"/>
                  </a:cubicBezTo>
                  <a:cubicBezTo>
                    <a:pt x="43966" y="1635"/>
                    <a:pt x="43966" y="1668"/>
                    <a:pt x="43966" y="1735"/>
                  </a:cubicBezTo>
                  <a:lnTo>
                    <a:pt x="43966" y="1968"/>
                  </a:lnTo>
                  <a:cubicBezTo>
                    <a:pt x="43966" y="2102"/>
                    <a:pt x="44066" y="2135"/>
                    <a:pt x="44166" y="2068"/>
                  </a:cubicBezTo>
                  <a:cubicBezTo>
                    <a:pt x="44199" y="2068"/>
                    <a:pt x="44199" y="2002"/>
                    <a:pt x="44199" y="1968"/>
                  </a:cubicBezTo>
                  <a:close/>
                  <a:moveTo>
                    <a:pt x="44199" y="2669"/>
                  </a:moveTo>
                  <a:cubicBezTo>
                    <a:pt x="44199" y="2569"/>
                    <a:pt x="44066" y="2502"/>
                    <a:pt x="43999" y="2602"/>
                  </a:cubicBezTo>
                  <a:cubicBezTo>
                    <a:pt x="43966" y="2602"/>
                    <a:pt x="43966" y="2635"/>
                    <a:pt x="43966" y="2669"/>
                  </a:cubicBezTo>
                  <a:lnTo>
                    <a:pt x="43966" y="2936"/>
                  </a:lnTo>
                  <a:cubicBezTo>
                    <a:pt x="43966" y="3069"/>
                    <a:pt x="44066" y="3102"/>
                    <a:pt x="44166" y="3002"/>
                  </a:cubicBezTo>
                  <a:cubicBezTo>
                    <a:pt x="44199" y="3002"/>
                    <a:pt x="44199" y="2969"/>
                    <a:pt x="44199" y="2936"/>
                  </a:cubicBezTo>
                  <a:close/>
                  <a:moveTo>
                    <a:pt x="44199" y="3636"/>
                  </a:moveTo>
                  <a:cubicBezTo>
                    <a:pt x="44199" y="3503"/>
                    <a:pt x="44066" y="3469"/>
                    <a:pt x="43999" y="3569"/>
                  </a:cubicBezTo>
                  <a:cubicBezTo>
                    <a:pt x="43966" y="3569"/>
                    <a:pt x="43966" y="3603"/>
                    <a:pt x="43966" y="3636"/>
                  </a:cubicBezTo>
                  <a:lnTo>
                    <a:pt x="43966" y="3903"/>
                  </a:lnTo>
                  <a:cubicBezTo>
                    <a:pt x="43966" y="4003"/>
                    <a:pt x="44066" y="4070"/>
                    <a:pt x="44166" y="3970"/>
                  </a:cubicBezTo>
                  <a:cubicBezTo>
                    <a:pt x="44199" y="3970"/>
                    <a:pt x="44199" y="3936"/>
                    <a:pt x="44199" y="3903"/>
                  </a:cubicBezTo>
                  <a:close/>
                  <a:moveTo>
                    <a:pt x="44199" y="4604"/>
                  </a:moveTo>
                  <a:cubicBezTo>
                    <a:pt x="44199" y="4470"/>
                    <a:pt x="44066" y="4437"/>
                    <a:pt x="43999" y="4503"/>
                  </a:cubicBezTo>
                  <a:cubicBezTo>
                    <a:pt x="43966" y="4503"/>
                    <a:pt x="43966" y="4570"/>
                    <a:pt x="43966" y="4604"/>
                  </a:cubicBezTo>
                  <a:lnTo>
                    <a:pt x="43966" y="4837"/>
                  </a:lnTo>
                  <a:cubicBezTo>
                    <a:pt x="43966" y="4970"/>
                    <a:pt x="44066" y="5004"/>
                    <a:pt x="44166" y="4937"/>
                  </a:cubicBezTo>
                  <a:cubicBezTo>
                    <a:pt x="44199" y="4937"/>
                    <a:pt x="44199" y="4870"/>
                    <a:pt x="44199" y="4837"/>
                  </a:cubicBezTo>
                  <a:close/>
                  <a:moveTo>
                    <a:pt x="44199" y="5504"/>
                  </a:moveTo>
                  <a:cubicBezTo>
                    <a:pt x="44199" y="5404"/>
                    <a:pt x="44066" y="5337"/>
                    <a:pt x="43999" y="5437"/>
                  </a:cubicBezTo>
                  <a:cubicBezTo>
                    <a:pt x="43966" y="5437"/>
                    <a:pt x="43966" y="5471"/>
                    <a:pt x="43966" y="5504"/>
                  </a:cubicBezTo>
                  <a:lnTo>
                    <a:pt x="43966" y="5771"/>
                  </a:lnTo>
                  <a:cubicBezTo>
                    <a:pt x="43966" y="5904"/>
                    <a:pt x="44066" y="5938"/>
                    <a:pt x="44166" y="5838"/>
                  </a:cubicBezTo>
                  <a:cubicBezTo>
                    <a:pt x="44199" y="5838"/>
                    <a:pt x="44199" y="5804"/>
                    <a:pt x="44199" y="5771"/>
                  </a:cubicBezTo>
                  <a:close/>
                  <a:moveTo>
                    <a:pt x="44199" y="6472"/>
                  </a:moveTo>
                  <a:cubicBezTo>
                    <a:pt x="44199" y="6338"/>
                    <a:pt x="44066" y="6305"/>
                    <a:pt x="43999" y="6405"/>
                  </a:cubicBezTo>
                  <a:cubicBezTo>
                    <a:pt x="43966" y="6405"/>
                    <a:pt x="43966" y="6438"/>
                    <a:pt x="43966" y="6472"/>
                  </a:cubicBezTo>
                  <a:lnTo>
                    <a:pt x="43966" y="6738"/>
                  </a:lnTo>
                  <a:cubicBezTo>
                    <a:pt x="43966" y="6838"/>
                    <a:pt x="44066" y="6872"/>
                    <a:pt x="44166" y="6805"/>
                  </a:cubicBezTo>
                  <a:cubicBezTo>
                    <a:pt x="44199" y="6805"/>
                    <a:pt x="44199" y="6772"/>
                    <a:pt x="44199" y="6738"/>
                  </a:cubicBezTo>
                  <a:close/>
                  <a:moveTo>
                    <a:pt x="44199" y="7439"/>
                  </a:moveTo>
                  <a:cubicBezTo>
                    <a:pt x="44199" y="7305"/>
                    <a:pt x="44066" y="7272"/>
                    <a:pt x="43999" y="7339"/>
                  </a:cubicBezTo>
                  <a:cubicBezTo>
                    <a:pt x="43966" y="7339"/>
                    <a:pt x="43966" y="7406"/>
                    <a:pt x="43966" y="7439"/>
                  </a:cubicBezTo>
                  <a:lnTo>
                    <a:pt x="43966" y="7672"/>
                  </a:lnTo>
                  <a:cubicBezTo>
                    <a:pt x="43966" y="7806"/>
                    <a:pt x="44066" y="7839"/>
                    <a:pt x="44166" y="7772"/>
                  </a:cubicBezTo>
                  <a:cubicBezTo>
                    <a:pt x="44199" y="7772"/>
                    <a:pt x="44199" y="7706"/>
                    <a:pt x="44199" y="7672"/>
                  </a:cubicBezTo>
                  <a:close/>
                  <a:moveTo>
                    <a:pt x="44199" y="8406"/>
                  </a:moveTo>
                  <a:cubicBezTo>
                    <a:pt x="44199" y="8273"/>
                    <a:pt x="44066" y="8239"/>
                    <a:pt x="43999" y="8306"/>
                  </a:cubicBezTo>
                  <a:cubicBezTo>
                    <a:pt x="43966" y="8306"/>
                    <a:pt x="43966" y="8340"/>
                    <a:pt x="43966" y="8406"/>
                  </a:cubicBezTo>
                  <a:lnTo>
                    <a:pt x="43966" y="8640"/>
                  </a:lnTo>
                  <a:cubicBezTo>
                    <a:pt x="43966" y="8773"/>
                    <a:pt x="44066" y="8807"/>
                    <a:pt x="44166" y="8740"/>
                  </a:cubicBezTo>
                  <a:cubicBezTo>
                    <a:pt x="44199" y="8740"/>
                    <a:pt x="44199" y="8673"/>
                    <a:pt x="44199" y="8640"/>
                  </a:cubicBezTo>
                  <a:close/>
                  <a:moveTo>
                    <a:pt x="44199" y="9307"/>
                  </a:moveTo>
                  <a:cubicBezTo>
                    <a:pt x="44199" y="9173"/>
                    <a:pt x="44066" y="9140"/>
                    <a:pt x="43999" y="9240"/>
                  </a:cubicBezTo>
                  <a:cubicBezTo>
                    <a:pt x="43966" y="9240"/>
                    <a:pt x="43966" y="9274"/>
                    <a:pt x="43966" y="9307"/>
                  </a:cubicBezTo>
                  <a:lnTo>
                    <a:pt x="43966" y="9574"/>
                  </a:lnTo>
                  <a:cubicBezTo>
                    <a:pt x="43966" y="9674"/>
                    <a:pt x="44066" y="9741"/>
                    <a:pt x="44166" y="9640"/>
                  </a:cubicBezTo>
                  <a:cubicBezTo>
                    <a:pt x="44199" y="9640"/>
                    <a:pt x="44199" y="9607"/>
                    <a:pt x="44199" y="9574"/>
                  </a:cubicBezTo>
                  <a:close/>
                  <a:moveTo>
                    <a:pt x="44199" y="10274"/>
                  </a:moveTo>
                  <a:cubicBezTo>
                    <a:pt x="44199" y="10141"/>
                    <a:pt x="44066" y="10107"/>
                    <a:pt x="43999" y="10174"/>
                  </a:cubicBezTo>
                  <a:cubicBezTo>
                    <a:pt x="43966" y="10174"/>
                    <a:pt x="43966" y="10241"/>
                    <a:pt x="43966" y="10274"/>
                  </a:cubicBezTo>
                  <a:lnTo>
                    <a:pt x="43966" y="10508"/>
                  </a:lnTo>
                  <a:cubicBezTo>
                    <a:pt x="43966" y="10641"/>
                    <a:pt x="44066" y="10675"/>
                    <a:pt x="44166" y="10608"/>
                  </a:cubicBezTo>
                  <a:cubicBezTo>
                    <a:pt x="44199" y="10608"/>
                    <a:pt x="44199" y="10574"/>
                    <a:pt x="44199" y="10508"/>
                  </a:cubicBezTo>
                  <a:close/>
                  <a:moveTo>
                    <a:pt x="44199" y="11242"/>
                  </a:moveTo>
                  <a:cubicBezTo>
                    <a:pt x="44199" y="11108"/>
                    <a:pt x="44066" y="11075"/>
                    <a:pt x="43999" y="11142"/>
                  </a:cubicBezTo>
                  <a:cubicBezTo>
                    <a:pt x="43966" y="11142"/>
                    <a:pt x="43966" y="11175"/>
                    <a:pt x="43966" y="11242"/>
                  </a:cubicBezTo>
                  <a:lnTo>
                    <a:pt x="43966" y="11475"/>
                  </a:lnTo>
                  <a:cubicBezTo>
                    <a:pt x="43966" y="11609"/>
                    <a:pt x="44066" y="11642"/>
                    <a:pt x="44166" y="11575"/>
                  </a:cubicBezTo>
                  <a:cubicBezTo>
                    <a:pt x="44199" y="11575"/>
                    <a:pt x="44199" y="11508"/>
                    <a:pt x="44199" y="11475"/>
                  </a:cubicBezTo>
                  <a:close/>
                  <a:moveTo>
                    <a:pt x="44199" y="12176"/>
                  </a:moveTo>
                  <a:cubicBezTo>
                    <a:pt x="44199" y="12076"/>
                    <a:pt x="44066" y="12009"/>
                    <a:pt x="43999" y="12109"/>
                  </a:cubicBezTo>
                  <a:cubicBezTo>
                    <a:pt x="43966" y="12109"/>
                    <a:pt x="43966" y="12142"/>
                    <a:pt x="43966" y="12176"/>
                  </a:cubicBezTo>
                  <a:lnTo>
                    <a:pt x="43966" y="12442"/>
                  </a:lnTo>
                  <a:cubicBezTo>
                    <a:pt x="43966" y="12576"/>
                    <a:pt x="44066" y="12609"/>
                    <a:pt x="44166" y="12509"/>
                  </a:cubicBezTo>
                  <a:cubicBezTo>
                    <a:pt x="44199" y="12509"/>
                    <a:pt x="44199" y="12476"/>
                    <a:pt x="44199" y="12442"/>
                  </a:cubicBezTo>
                  <a:close/>
                  <a:moveTo>
                    <a:pt x="44199" y="13110"/>
                  </a:moveTo>
                  <a:cubicBezTo>
                    <a:pt x="44199" y="12976"/>
                    <a:pt x="44066" y="12943"/>
                    <a:pt x="43999" y="13010"/>
                  </a:cubicBezTo>
                  <a:cubicBezTo>
                    <a:pt x="43966" y="13010"/>
                    <a:pt x="43966" y="13076"/>
                    <a:pt x="43966" y="13110"/>
                  </a:cubicBezTo>
                  <a:lnTo>
                    <a:pt x="43966" y="13343"/>
                  </a:lnTo>
                  <a:cubicBezTo>
                    <a:pt x="43966" y="13477"/>
                    <a:pt x="44066" y="13510"/>
                    <a:pt x="44166" y="13443"/>
                  </a:cubicBezTo>
                  <a:cubicBezTo>
                    <a:pt x="44199" y="13443"/>
                    <a:pt x="44199" y="13410"/>
                    <a:pt x="44199" y="13343"/>
                  </a:cubicBezTo>
                  <a:close/>
                  <a:moveTo>
                    <a:pt x="44199" y="14077"/>
                  </a:moveTo>
                  <a:cubicBezTo>
                    <a:pt x="44199" y="13944"/>
                    <a:pt x="44066" y="13910"/>
                    <a:pt x="43999" y="13977"/>
                  </a:cubicBezTo>
                  <a:cubicBezTo>
                    <a:pt x="43966" y="13977"/>
                    <a:pt x="43966" y="14010"/>
                    <a:pt x="43966" y="14077"/>
                  </a:cubicBezTo>
                  <a:lnTo>
                    <a:pt x="43966" y="14310"/>
                  </a:lnTo>
                  <a:cubicBezTo>
                    <a:pt x="43966" y="14444"/>
                    <a:pt x="44066" y="14477"/>
                    <a:pt x="44166" y="14411"/>
                  </a:cubicBezTo>
                  <a:cubicBezTo>
                    <a:pt x="44199" y="14411"/>
                    <a:pt x="44199" y="14344"/>
                    <a:pt x="44199" y="14310"/>
                  </a:cubicBezTo>
                  <a:close/>
                  <a:moveTo>
                    <a:pt x="44199" y="15011"/>
                  </a:moveTo>
                  <a:cubicBezTo>
                    <a:pt x="44199" y="14878"/>
                    <a:pt x="44066" y="14844"/>
                    <a:pt x="43999" y="14944"/>
                  </a:cubicBezTo>
                  <a:cubicBezTo>
                    <a:pt x="43966" y="14944"/>
                    <a:pt x="43966" y="14978"/>
                    <a:pt x="43966" y="15011"/>
                  </a:cubicBezTo>
                  <a:lnTo>
                    <a:pt x="43966" y="15278"/>
                  </a:lnTo>
                  <a:cubicBezTo>
                    <a:pt x="43966" y="15411"/>
                    <a:pt x="44066" y="15445"/>
                    <a:pt x="44166" y="15345"/>
                  </a:cubicBezTo>
                  <a:cubicBezTo>
                    <a:pt x="44199" y="15345"/>
                    <a:pt x="44199" y="15311"/>
                    <a:pt x="44199" y="15278"/>
                  </a:cubicBezTo>
                  <a:close/>
                  <a:moveTo>
                    <a:pt x="44199" y="15978"/>
                  </a:moveTo>
                  <a:cubicBezTo>
                    <a:pt x="44199" y="15845"/>
                    <a:pt x="44066" y="15812"/>
                    <a:pt x="43999" y="15912"/>
                  </a:cubicBezTo>
                  <a:cubicBezTo>
                    <a:pt x="43966" y="15912"/>
                    <a:pt x="43966" y="15945"/>
                    <a:pt x="43966" y="15978"/>
                  </a:cubicBezTo>
                  <a:lnTo>
                    <a:pt x="43966" y="16245"/>
                  </a:lnTo>
                  <a:cubicBezTo>
                    <a:pt x="43966" y="16345"/>
                    <a:pt x="44066" y="16412"/>
                    <a:pt x="44166" y="16312"/>
                  </a:cubicBezTo>
                  <a:cubicBezTo>
                    <a:pt x="44199" y="16312"/>
                    <a:pt x="44199" y="16279"/>
                    <a:pt x="44199" y="16245"/>
                  </a:cubicBezTo>
                  <a:close/>
                  <a:moveTo>
                    <a:pt x="44199" y="16879"/>
                  </a:moveTo>
                  <a:cubicBezTo>
                    <a:pt x="44199" y="16779"/>
                    <a:pt x="44066" y="16746"/>
                    <a:pt x="43999" y="16812"/>
                  </a:cubicBezTo>
                  <a:cubicBezTo>
                    <a:pt x="43966" y="16812"/>
                    <a:pt x="43966" y="16846"/>
                    <a:pt x="43966" y="16879"/>
                  </a:cubicBezTo>
                  <a:lnTo>
                    <a:pt x="43966" y="17146"/>
                  </a:lnTo>
                  <a:cubicBezTo>
                    <a:pt x="43966" y="17279"/>
                    <a:pt x="44066" y="17313"/>
                    <a:pt x="44166" y="17246"/>
                  </a:cubicBezTo>
                  <a:cubicBezTo>
                    <a:pt x="44199" y="17246"/>
                    <a:pt x="44199" y="17179"/>
                    <a:pt x="44199" y="17146"/>
                  </a:cubicBezTo>
                  <a:close/>
                  <a:moveTo>
                    <a:pt x="44199" y="17846"/>
                  </a:moveTo>
                  <a:cubicBezTo>
                    <a:pt x="44199" y="17713"/>
                    <a:pt x="44066" y="17680"/>
                    <a:pt x="43999" y="17780"/>
                  </a:cubicBezTo>
                  <a:cubicBezTo>
                    <a:pt x="43966" y="17780"/>
                    <a:pt x="43966" y="17813"/>
                    <a:pt x="43966" y="17846"/>
                  </a:cubicBezTo>
                  <a:lnTo>
                    <a:pt x="43966" y="18113"/>
                  </a:lnTo>
                  <a:cubicBezTo>
                    <a:pt x="43966" y="18247"/>
                    <a:pt x="44066" y="18280"/>
                    <a:pt x="44166" y="18180"/>
                  </a:cubicBezTo>
                  <a:cubicBezTo>
                    <a:pt x="44199" y="18180"/>
                    <a:pt x="44199" y="18147"/>
                    <a:pt x="44199" y="18113"/>
                  </a:cubicBezTo>
                  <a:close/>
                  <a:moveTo>
                    <a:pt x="44199" y="18814"/>
                  </a:moveTo>
                  <a:cubicBezTo>
                    <a:pt x="44199" y="18680"/>
                    <a:pt x="44066" y="18647"/>
                    <a:pt x="43999" y="18747"/>
                  </a:cubicBezTo>
                  <a:cubicBezTo>
                    <a:pt x="43966" y="18747"/>
                    <a:pt x="43966" y="18780"/>
                    <a:pt x="43966" y="18814"/>
                  </a:cubicBezTo>
                  <a:lnTo>
                    <a:pt x="43966" y="19014"/>
                  </a:lnTo>
                  <a:lnTo>
                    <a:pt x="43966" y="19014"/>
                  </a:lnTo>
                  <a:lnTo>
                    <a:pt x="43966" y="19014"/>
                  </a:lnTo>
                  <a:lnTo>
                    <a:pt x="43966" y="19014"/>
                  </a:lnTo>
                  <a:lnTo>
                    <a:pt x="43966" y="19014"/>
                  </a:lnTo>
                  <a:cubicBezTo>
                    <a:pt x="43966" y="19181"/>
                    <a:pt x="44166" y="19181"/>
                    <a:pt x="44199" y="19014"/>
                  </a:cubicBezTo>
                  <a:close/>
                  <a:moveTo>
                    <a:pt x="43499" y="19447"/>
                  </a:moveTo>
                  <a:cubicBezTo>
                    <a:pt x="43665" y="19447"/>
                    <a:pt x="43632" y="19181"/>
                    <a:pt x="43465" y="19181"/>
                  </a:cubicBezTo>
                  <a:lnTo>
                    <a:pt x="43198" y="19247"/>
                  </a:lnTo>
                  <a:cubicBezTo>
                    <a:pt x="43032" y="19247"/>
                    <a:pt x="43065" y="19481"/>
                    <a:pt x="43232" y="19481"/>
                  </a:cubicBezTo>
                  <a:close/>
                  <a:moveTo>
                    <a:pt x="42565" y="19581"/>
                  </a:moveTo>
                  <a:cubicBezTo>
                    <a:pt x="42731" y="19581"/>
                    <a:pt x="42698" y="19314"/>
                    <a:pt x="42531" y="19314"/>
                  </a:cubicBezTo>
                  <a:lnTo>
                    <a:pt x="42298" y="19347"/>
                  </a:lnTo>
                  <a:cubicBezTo>
                    <a:pt x="42131" y="19347"/>
                    <a:pt x="42164" y="19614"/>
                    <a:pt x="42331" y="19614"/>
                  </a:cubicBezTo>
                  <a:close/>
                  <a:moveTo>
                    <a:pt x="41631" y="19648"/>
                  </a:moveTo>
                  <a:cubicBezTo>
                    <a:pt x="41797" y="19648"/>
                    <a:pt x="41764" y="19381"/>
                    <a:pt x="41564" y="19381"/>
                  </a:cubicBezTo>
                  <a:lnTo>
                    <a:pt x="41330" y="19447"/>
                  </a:lnTo>
                  <a:cubicBezTo>
                    <a:pt x="41164" y="19447"/>
                    <a:pt x="41197" y="19681"/>
                    <a:pt x="41364" y="19681"/>
                  </a:cubicBezTo>
                  <a:close/>
                  <a:moveTo>
                    <a:pt x="40663" y="19748"/>
                  </a:moveTo>
                  <a:cubicBezTo>
                    <a:pt x="40830" y="19748"/>
                    <a:pt x="40797" y="19481"/>
                    <a:pt x="40630" y="19481"/>
                  </a:cubicBezTo>
                  <a:lnTo>
                    <a:pt x="40363" y="19514"/>
                  </a:lnTo>
                  <a:cubicBezTo>
                    <a:pt x="40196" y="19514"/>
                    <a:pt x="40230" y="19781"/>
                    <a:pt x="40396" y="19781"/>
                  </a:cubicBezTo>
                  <a:close/>
                  <a:moveTo>
                    <a:pt x="39729" y="19848"/>
                  </a:moveTo>
                  <a:cubicBezTo>
                    <a:pt x="39896" y="19848"/>
                    <a:pt x="39863" y="19614"/>
                    <a:pt x="39696" y="19614"/>
                  </a:cubicBezTo>
                  <a:lnTo>
                    <a:pt x="39462" y="19648"/>
                  </a:lnTo>
                  <a:cubicBezTo>
                    <a:pt x="39296" y="19648"/>
                    <a:pt x="39329" y="19915"/>
                    <a:pt x="39496" y="19915"/>
                  </a:cubicBezTo>
                  <a:close/>
                  <a:moveTo>
                    <a:pt x="38795" y="19948"/>
                  </a:moveTo>
                  <a:cubicBezTo>
                    <a:pt x="38962" y="19948"/>
                    <a:pt x="38895" y="19681"/>
                    <a:pt x="38729" y="19681"/>
                  </a:cubicBezTo>
                  <a:lnTo>
                    <a:pt x="38495" y="19748"/>
                  </a:lnTo>
                  <a:cubicBezTo>
                    <a:pt x="38328" y="19748"/>
                    <a:pt x="38362" y="19981"/>
                    <a:pt x="38528" y="19981"/>
                  </a:cubicBezTo>
                  <a:close/>
                  <a:moveTo>
                    <a:pt x="37828" y="20081"/>
                  </a:moveTo>
                  <a:cubicBezTo>
                    <a:pt x="37995" y="20081"/>
                    <a:pt x="37961" y="19814"/>
                    <a:pt x="37795" y="19814"/>
                  </a:cubicBezTo>
                  <a:lnTo>
                    <a:pt x="37528" y="19848"/>
                  </a:lnTo>
                  <a:cubicBezTo>
                    <a:pt x="37361" y="19848"/>
                    <a:pt x="37394" y="20115"/>
                    <a:pt x="37561" y="20115"/>
                  </a:cubicBezTo>
                  <a:close/>
                  <a:moveTo>
                    <a:pt x="36894" y="20148"/>
                  </a:moveTo>
                  <a:cubicBezTo>
                    <a:pt x="37061" y="20148"/>
                    <a:pt x="37027" y="19881"/>
                    <a:pt x="36861" y="19881"/>
                  </a:cubicBezTo>
                  <a:lnTo>
                    <a:pt x="36627" y="19948"/>
                  </a:lnTo>
                  <a:cubicBezTo>
                    <a:pt x="36460" y="19948"/>
                    <a:pt x="36494" y="20181"/>
                    <a:pt x="36660" y="20181"/>
                  </a:cubicBezTo>
                  <a:close/>
                  <a:moveTo>
                    <a:pt x="35960" y="20281"/>
                  </a:moveTo>
                  <a:cubicBezTo>
                    <a:pt x="36127" y="20281"/>
                    <a:pt x="36060" y="20015"/>
                    <a:pt x="35893" y="20015"/>
                  </a:cubicBezTo>
                  <a:lnTo>
                    <a:pt x="35660" y="20081"/>
                  </a:lnTo>
                  <a:cubicBezTo>
                    <a:pt x="35493" y="20081"/>
                    <a:pt x="35526" y="20315"/>
                    <a:pt x="35693" y="20315"/>
                  </a:cubicBezTo>
                  <a:close/>
                  <a:moveTo>
                    <a:pt x="35026" y="20348"/>
                  </a:moveTo>
                  <a:cubicBezTo>
                    <a:pt x="35193" y="20348"/>
                    <a:pt x="35159" y="20115"/>
                    <a:pt x="34993" y="20115"/>
                  </a:cubicBezTo>
                  <a:lnTo>
                    <a:pt x="34726" y="20148"/>
                  </a:lnTo>
                  <a:cubicBezTo>
                    <a:pt x="34559" y="20148"/>
                    <a:pt x="34626" y="20415"/>
                    <a:pt x="34792" y="20415"/>
                  </a:cubicBezTo>
                  <a:close/>
                  <a:moveTo>
                    <a:pt x="34059" y="20482"/>
                  </a:moveTo>
                  <a:cubicBezTo>
                    <a:pt x="34225" y="20482"/>
                    <a:pt x="34192" y="20215"/>
                    <a:pt x="34025" y="20215"/>
                  </a:cubicBezTo>
                  <a:lnTo>
                    <a:pt x="33792" y="20281"/>
                  </a:lnTo>
                  <a:cubicBezTo>
                    <a:pt x="33625" y="20281"/>
                    <a:pt x="33658" y="20515"/>
                    <a:pt x="33825" y="20515"/>
                  </a:cubicBezTo>
                  <a:close/>
                  <a:moveTo>
                    <a:pt x="33125" y="20582"/>
                  </a:moveTo>
                  <a:cubicBezTo>
                    <a:pt x="33291" y="20582"/>
                    <a:pt x="33225" y="20315"/>
                    <a:pt x="33058" y="20315"/>
                  </a:cubicBezTo>
                  <a:lnTo>
                    <a:pt x="32824" y="20348"/>
                  </a:lnTo>
                  <a:cubicBezTo>
                    <a:pt x="32658" y="20348"/>
                    <a:pt x="32691" y="20615"/>
                    <a:pt x="32858" y="20615"/>
                  </a:cubicBezTo>
                  <a:close/>
                  <a:moveTo>
                    <a:pt x="32191" y="20682"/>
                  </a:moveTo>
                  <a:cubicBezTo>
                    <a:pt x="32357" y="20682"/>
                    <a:pt x="32324" y="20448"/>
                    <a:pt x="32157" y="20448"/>
                  </a:cubicBezTo>
                  <a:lnTo>
                    <a:pt x="31890" y="20482"/>
                  </a:lnTo>
                  <a:cubicBezTo>
                    <a:pt x="31724" y="20482"/>
                    <a:pt x="31790" y="20748"/>
                    <a:pt x="31957" y="20748"/>
                  </a:cubicBezTo>
                  <a:close/>
                  <a:moveTo>
                    <a:pt x="31223" y="20782"/>
                  </a:moveTo>
                  <a:cubicBezTo>
                    <a:pt x="31390" y="20782"/>
                    <a:pt x="31357" y="20515"/>
                    <a:pt x="31190" y="20515"/>
                  </a:cubicBezTo>
                  <a:lnTo>
                    <a:pt x="30956" y="20582"/>
                  </a:lnTo>
                  <a:cubicBezTo>
                    <a:pt x="30790" y="20582"/>
                    <a:pt x="30823" y="20815"/>
                    <a:pt x="30990" y="20815"/>
                  </a:cubicBezTo>
                  <a:close/>
                  <a:moveTo>
                    <a:pt x="30323" y="20849"/>
                  </a:moveTo>
                  <a:cubicBezTo>
                    <a:pt x="30489" y="20849"/>
                    <a:pt x="30456" y="20615"/>
                    <a:pt x="30289" y="20615"/>
                  </a:cubicBezTo>
                  <a:lnTo>
                    <a:pt x="30022" y="20648"/>
                  </a:lnTo>
                  <a:cubicBezTo>
                    <a:pt x="29856" y="20648"/>
                    <a:pt x="29889" y="20915"/>
                    <a:pt x="30056" y="20915"/>
                  </a:cubicBezTo>
                  <a:close/>
                  <a:moveTo>
                    <a:pt x="29355" y="20982"/>
                  </a:moveTo>
                  <a:cubicBezTo>
                    <a:pt x="29522" y="20982"/>
                    <a:pt x="29489" y="20748"/>
                    <a:pt x="29322" y="20748"/>
                  </a:cubicBezTo>
                  <a:lnTo>
                    <a:pt x="29055" y="20782"/>
                  </a:lnTo>
                  <a:cubicBezTo>
                    <a:pt x="28888" y="20782"/>
                    <a:pt x="28955" y="21015"/>
                    <a:pt x="29122" y="21015"/>
                  </a:cubicBezTo>
                  <a:close/>
                  <a:moveTo>
                    <a:pt x="28421" y="21082"/>
                  </a:moveTo>
                  <a:cubicBezTo>
                    <a:pt x="28555" y="21082"/>
                    <a:pt x="28521" y="20815"/>
                    <a:pt x="28355" y="20815"/>
                  </a:cubicBezTo>
                  <a:lnTo>
                    <a:pt x="28121" y="20849"/>
                  </a:lnTo>
                  <a:cubicBezTo>
                    <a:pt x="27954" y="20849"/>
                    <a:pt x="27988" y="21115"/>
                    <a:pt x="28154" y="21115"/>
                  </a:cubicBezTo>
                  <a:close/>
                  <a:moveTo>
                    <a:pt x="27487" y="21182"/>
                  </a:moveTo>
                  <a:cubicBezTo>
                    <a:pt x="27654" y="21182"/>
                    <a:pt x="27621" y="20949"/>
                    <a:pt x="27454" y="20949"/>
                  </a:cubicBezTo>
                  <a:lnTo>
                    <a:pt x="27187" y="20982"/>
                  </a:lnTo>
                  <a:cubicBezTo>
                    <a:pt x="27020" y="20982"/>
                    <a:pt x="27054" y="21249"/>
                    <a:pt x="27220" y="21249"/>
                  </a:cubicBezTo>
                  <a:close/>
                  <a:moveTo>
                    <a:pt x="26520" y="21282"/>
                  </a:moveTo>
                  <a:cubicBezTo>
                    <a:pt x="26687" y="21282"/>
                    <a:pt x="26653" y="21015"/>
                    <a:pt x="26487" y="21015"/>
                  </a:cubicBezTo>
                  <a:lnTo>
                    <a:pt x="26220" y="21082"/>
                  </a:lnTo>
                  <a:cubicBezTo>
                    <a:pt x="26053" y="21082"/>
                    <a:pt x="26120" y="21316"/>
                    <a:pt x="26286" y="21316"/>
                  </a:cubicBezTo>
                  <a:close/>
                  <a:moveTo>
                    <a:pt x="25553" y="21416"/>
                  </a:moveTo>
                  <a:cubicBezTo>
                    <a:pt x="25719" y="21416"/>
                    <a:pt x="25686" y="21149"/>
                    <a:pt x="25519" y="21149"/>
                  </a:cubicBezTo>
                  <a:lnTo>
                    <a:pt x="25286" y="21182"/>
                  </a:lnTo>
                  <a:cubicBezTo>
                    <a:pt x="25119" y="21182"/>
                    <a:pt x="25152" y="21449"/>
                    <a:pt x="25319" y="21449"/>
                  </a:cubicBezTo>
                  <a:close/>
                  <a:moveTo>
                    <a:pt x="24652" y="21482"/>
                  </a:moveTo>
                  <a:cubicBezTo>
                    <a:pt x="24819" y="21482"/>
                    <a:pt x="24785" y="21215"/>
                    <a:pt x="24619" y="21215"/>
                  </a:cubicBezTo>
                  <a:lnTo>
                    <a:pt x="24352" y="21282"/>
                  </a:lnTo>
                  <a:cubicBezTo>
                    <a:pt x="24185" y="21282"/>
                    <a:pt x="24218" y="21516"/>
                    <a:pt x="24385" y="21516"/>
                  </a:cubicBezTo>
                  <a:close/>
                  <a:moveTo>
                    <a:pt x="23685" y="21616"/>
                  </a:moveTo>
                  <a:cubicBezTo>
                    <a:pt x="23851" y="21616"/>
                    <a:pt x="23818" y="21349"/>
                    <a:pt x="23651" y="21349"/>
                  </a:cubicBezTo>
                  <a:lnTo>
                    <a:pt x="23384" y="21416"/>
                  </a:lnTo>
                  <a:cubicBezTo>
                    <a:pt x="23218" y="21416"/>
                    <a:pt x="23284" y="21649"/>
                    <a:pt x="23451" y="21649"/>
                  </a:cubicBezTo>
                  <a:close/>
                  <a:moveTo>
                    <a:pt x="22784" y="21682"/>
                  </a:moveTo>
                  <a:cubicBezTo>
                    <a:pt x="22951" y="21682"/>
                    <a:pt x="22917" y="21449"/>
                    <a:pt x="22717" y="21449"/>
                  </a:cubicBezTo>
                  <a:lnTo>
                    <a:pt x="22484" y="21482"/>
                  </a:lnTo>
                  <a:cubicBezTo>
                    <a:pt x="22317" y="21482"/>
                    <a:pt x="22350" y="21749"/>
                    <a:pt x="22517" y="21749"/>
                  </a:cubicBezTo>
                  <a:close/>
                  <a:moveTo>
                    <a:pt x="21817" y="21816"/>
                  </a:moveTo>
                  <a:cubicBezTo>
                    <a:pt x="21983" y="21816"/>
                    <a:pt x="21950" y="21582"/>
                    <a:pt x="21783" y="21582"/>
                  </a:cubicBezTo>
                  <a:lnTo>
                    <a:pt x="21516" y="21616"/>
                  </a:lnTo>
                  <a:cubicBezTo>
                    <a:pt x="21350" y="21616"/>
                    <a:pt x="21383" y="21849"/>
                    <a:pt x="21550" y="21849"/>
                  </a:cubicBezTo>
                  <a:close/>
                  <a:moveTo>
                    <a:pt x="20849" y="21916"/>
                  </a:moveTo>
                  <a:cubicBezTo>
                    <a:pt x="21016" y="21916"/>
                    <a:pt x="20983" y="21649"/>
                    <a:pt x="20816" y="21649"/>
                  </a:cubicBezTo>
                  <a:lnTo>
                    <a:pt x="20549" y="21682"/>
                  </a:lnTo>
                  <a:cubicBezTo>
                    <a:pt x="20382" y="21682"/>
                    <a:pt x="20449" y="21949"/>
                    <a:pt x="20616" y="21949"/>
                  </a:cubicBezTo>
                  <a:close/>
                  <a:moveTo>
                    <a:pt x="19949" y="21983"/>
                  </a:moveTo>
                  <a:cubicBezTo>
                    <a:pt x="20115" y="21983"/>
                    <a:pt x="20082" y="21749"/>
                    <a:pt x="19882" y="21749"/>
                  </a:cubicBezTo>
                  <a:lnTo>
                    <a:pt x="19648" y="21783"/>
                  </a:lnTo>
                  <a:cubicBezTo>
                    <a:pt x="19482" y="21783"/>
                    <a:pt x="19515" y="22016"/>
                    <a:pt x="19682" y="22016"/>
                  </a:cubicBezTo>
                  <a:close/>
                  <a:moveTo>
                    <a:pt x="18981" y="22116"/>
                  </a:moveTo>
                  <a:cubicBezTo>
                    <a:pt x="19148" y="22116"/>
                    <a:pt x="19115" y="21849"/>
                    <a:pt x="18948" y="21849"/>
                  </a:cubicBezTo>
                  <a:lnTo>
                    <a:pt x="18681" y="21916"/>
                  </a:lnTo>
                  <a:cubicBezTo>
                    <a:pt x="18514" y="21916"/>
                    <a:pt x="18548" y="22149"/>
                    <a:pt x="18714" y="22149"/>
                  </a:cubicBezTo>
                  <a:close/>
                  <a:moveTo>
                    <a:pt x="18014" y="22183"/>
                  </a:moveTo>
                  <a:cubicBezTo>
                    <a:pt x="18181" y="22183"/>
                    <a:pt x="18147" y="21949"/>
                    <a:pt x="17980" y="21949"/>
                  </a:cubicBezTo>
                  <a:lnTo>
                    <a:pt x="17714" y="21983"/>
                  </a:lnTo>
                  <a:cubicBezTo>
                    <a:pt x="17547" y="21983"/>
                    <a:pt x="17614" y="22250"/>
                    <a:pt x="17780" y="22250"/>
                  </a:cubicBezTo>
                  <a:close/>
                  <a:moveTo>
                    <a:pt x="17113" y="22316"/>
                  </a:moveTo>
                  <a:cubicBezTo>
                    <a:pt x="17280" y="22316"/>
                    <a:pt x="17213" y="22049"/>
                    <a:pt x="17046" y="22049"/>
                  </a:cubicBezTo>
                  <a:lnTo>
                    <a:pt x="16813" y="22116"/>
                  </a:lnTo>
                  <a:cubicBezTo>
                    <a:pt x="16646" y="22116"/>
                    <a:pt x="16680" y="22350"/>
                    <a:pt x="16846" y="22350"/>
                  </a:cubicBezTo>
                  <a:close/>
                  <a:moveTo>
                    <a:pt x="16146" y="22416"/>
                  </a:moveTo>
                  <a:cubicBezTo>
                    <a:pt x="16313" y="22416"/>
                    <a:pt x="16279" y="22149"/>
                    <a:pt x="16112" y="22149"/>
                  </a:cubicBezTo>
                  <a:lnTo>
                    <a:pt x="15846" y="22183"/>
                  </a:lnTo>
                  <a:cubicBezTo>
                    <a:pt x="15679" y="22183"/>
                    <a:pt x="15712" y="22450"/>
                    <a:pt x="15879" y="22450"/>
                  </a:cubicBezTo>
                  <a:close/>
                  <a:moveTo>
                    <a:pt x="15212" y="22516"/>
                  </a:moveTo>
                  <a:cubicBezTo>
                    <a:pt x="15379" y="22516"/>
                    <a:pt x="15345" y="22283"/>
                    <a:pt x="15178" y="22283"/>
                  </a:cubicBezTo>
                  <a:lnTo>
                    <a:pt x="14945" y="22316"/>
                  </a:lnTo>
                  <a:cubicBezTo>
                    <a:pt x="14778" y="22316"/>
                    <a:pt x="14812" y="22583"/>
                    <a:pt x="14978" y="22583"/>
                  </a:cubicBezTo>
                  <a:close/>
                  <a:moveTo>
                    <a:pt x="14278" y="22616"/>
                  </a:moveTo>
                  <a:cubicBezTo>
                    <a:pt x="14445" y="22616"/>
                    <a:pt x="14378" y="22350"/>
                    <a:pt x="14211" y="22350"/>
                  </a:cubicBezTo>
                  <a:lnTo>
                    <a:pt x="13978" y="22416"/>
                  </a:lnTo>
                  <a:cubicBezTo>
                    <a:pt x="13811" y="22416"/>
                    <a:pt x="13844" y="22650"/>
                    <a:pt x="14011" y="22650"/>
                  </a:cubicBezTo>
                  <a:close/>
                  <a:moveTo>
                    <a:pt x="13310" y="22750"/>
                  </a:moveTo>
                  <a:cubicBezTo>
                    <a:pt x="13477" y="22750"/>
                    <a:pt x="13444" y="22483"/>
                    <a:pt x="13277" y="22483"/>
                  </a:cubicBezTo>
                  <a:lnTo>
                    <a:pt x="13010" y="22516"/>
                  </a:lnTo>
                  <a:cubicBezTo>
                    <a:pt x="12843" y="22516"/>
                    <a:pt x="12877" y="22783"/>
                    <a:pt x="13044" y="22783"/>
                  </a:cubicBezTo>
                  <a:close/>
                  <a:moveTo>
                    <a:pt x="12376" y="22817"/>
                  </a:moveTo>
                  <a:cubicBezTo>
                    <a:pt x="12543" y="22817"/>
                    <a:pt x="12510" y="22583"/>
                    <a:pt x="12343" y="22583"/>
                  </a:cubicBezTo>
                  <a:lnTo>
                    <a:pt x="12110" y="22616"/>
                  </a:lnTo>
                  <a:cubicBezTo>
                    <a:pt x="11943" y="22616"/>
                    <a:pt x="11976" y="22850"/>
                    <a:pt x="12143" y="22850"/>
                  </a:cubicBezTo>
                  <a:close/>
                  <a:moveTo>
                    <a:pt x="11442" y="22950"/>
                  </a:moveTo>
                  <a:cubicBezTo>
                    <a:pt x="11609" y="22950"/>
                    <a:pt x="11543" y="22683"/>
                    <a:pt x="11376" y="22683"/>
                  </a:cubicBezTo>
                  <a:lnTo>
                    <a:pt x="11142" y="22750"/>
                  </a:lnTo>
                  <a:cubicBezTo>
                    <a:pt x="10975" y="22750"/>
                    <a:pt x="11009" y="22983"/>
                    <a:pt x="11176" y="22983"/>
                  </a:cubicBezTo>
                  <a:close/>
                  <a:moveTo>
                    <a:pt x="10475" y="23017"/>
                  </a:moveTo>
                  <a:cubicBezTo>
                    <a:pt x="10642" y="23017"/>
                    <a:pt x="10609" y="22783"/>
                    <a:pt x="10442" y="22783"/>
                  </a:cubicBezTo>
                  <a:lnTo>
                    <a:pt x="10175" y="22817"/>
                  </a:lnTo>
                  <a:cubicBezTo>
                    <a:pt x="10008" y="22817"/>
                    <a:pt x="10041" y="23083"/>
                    <a:pt x="10208" y="23083"/>
                  </a:cubicBezTo>
                  <a:close/>
                  <a:moveTo>
                    <a:pt x="9541" y="23117"/>
                  </a:moveTo>
                  <a:cubicBezTo>
                    <a:pt x="9708" y="23117"/>
                    <a:pt x="9675" y="22850"/>
                    <a:pt x="9508" y="22850"/>
                  </a:cubicBezTo>
                  <a:lnTo>
                    <a:pt x="9274" y="22917"/>
                  </a:lnTo>
                  <a:cubicBezTo>
                    <a:pt x="9107" y="22917"/>
                    <a:pt x="9141" y="23150"/>
                    <a:pt x="9308" y="23150"/>
                  </a:cubicBezTo>
                  <a:close/>
                  <a:moveTo>
                    <a:pt x="8607" y="23250"/>
                  </a:moveTo>
                  <a:cubicBezTo>
                    <a:pt x="8774" y="23250"/>
                    <a:pt x="8741" y="22983"/>
                    <a:pt x="8540" y="22983"/>
                  </a:cubicBezTo>
                  <a:lnTo>
                    <a:pt x="8307" y="23017"/>
                  </a:lnTo>
                  <a:cubicBezTo>
                    <a:pt x="8140" y="23017"/>
                    <a:pt x="8173" y="23284"/>
                    <a:pt x="8340" y="23284"/>
                  </a:cubicBezTo>
                  <a:close/>
                  <a:moveTo>
                    <a:pt x="7673" y="23317"/>
                  </a:moveTo>
                  <a:cubicBezTo>
                    <a:pt x="7840" y="23317"/>
                    <a:pt x="7807" y="23083"/>
                    <a:pt x="7640" y="23083"/>
                  </a:cubicBezTo>
                  <a:lnTo>
                    <a:pt x="7373" y="23117"/>
                  </a:lnTo>
                  <a:cubicBezTo>
                    <a:pt x="7206" y="23117"/>
                    <a:pt x="7273" y="23350"/>
                    <a:pt x="7440" y="23350"/>
                  </a:cubicBezTo>
                  <a:close/>
                  <a:moveTo>
                    <a:pt x="6806" y="22950"/>
                  </a:moveTo>
                  <a:cubicBezTo>
                    <a:pt x="6839" y="23083"/>
                    <a:pt x="7073" y="23017"/>
                    <a:pt x="7006" y="22850"/>
                  </a:cubicBezTo>
                  <a:lnTo>
                    <a:pt x="6939" y="22650"/>
                  </a:lnTo>
                  <a:cubicBezTo>
                    <a:pt x="6873" y="22516"/>
                    <a:pt x="6672" y="22583"/>
                    <a:pt x="6739" y="22750"/>
                  </a:cubicBezTo>
                  <a:close/>
                  <a:moveTo>
                    <a:pt x="6506" y="22016"/>
                  </a:moveTo>
                  <a:cubicBezTo>
                    <a:pt x="6572" y="22149"/>
                    <a:pt x="6772" y="22116"/>
                    <a:pt x="6739" y="21949"/>
                  </a:cubicBezTo>
                  <a:lnTo>
                    <a:pt x="6639" y="21749"/>
                  </a:lnTo>
                  <a:cubicBezTo>
                    <a:pt x="6606" y="21616"/>
                    <a:pt x="6372" y="21649"/>
                    <a:pt x="6439" y="21816"/>
                  </a:cubicBezTo>
                  <a:close/>
                  <a:moveTo>
                    <a:pt x="6272" y="21149"/>
                  </a:moveTo>
                  <a:cubicBezTo>
                    <a:pt x="6305" y="21282"/>
                    <a:pt x="6506" y="21249"/>
                    <a:pt x="6472" y="21082"/>
                  </a:cubicBezTo>
                  <a:lnTo>
                    <a:pt x="6372" y="20849"/>
                  </a:lnTo>
                  <a:cubicBezTo>
                    <a:pt x="6339" y="20748"/>
                    <a:pt x="6139" y="20782"/>
                    <a:pt x="6172" y="20949"/>
                  </a:cubicBezTo>
                  <a:close/>
                  <a:moveTo>
                    <a:pt x="5972" y="20215"/>
                  </a:moveTo>
                  <a:cubicBezTo>
                    <a:pt x="6005" y="20348"/>
                    <a:pt x="6239" y="20315"/>
                    <a:pt x="6172" y="20148"/>
                  </a:cubicBezTo>
                  <a:lnTo>
                    <a:pt x="6105" y="19948"/>
                  </a:lnTo>
                  <a:cubicBezTo>
                    <a:pt x="6039" y="19814"/>
                    <a:pt x="5838" y="19848"/>
                    <a:pt x="5905" y="20015"/>
                  </a:cubicBezTo>
                  <a:close/>
                  <a:moveTo>
                    <a:pt x="5672" y="19314"/>
                  </a:moveTo>
                  <a:cubicBezTo>
                    <a:pt x="5738" y="19447"/>
                    <a:pt x="5939" y="19381"/>
                    <a:pt x="5905" y="19247"/>
                  </a:cubicBezTo>
                  <a:lnTo>
                    <a:pt x="5805" y="19014"/>
                  </a:lnTo>
                  <a:cubicBezTo>
                    <a:pt x="5772" y="18914"/>
                    <a:pt x="5538" y="18947"/>
                    <a:pt x="5605" y="19114"/>
                  </a:cubicBezTo>
                  <a:close/>
                  <a:moveTo>
                    <a:pt x="5438" y="18413"/>
                  </a:moveTo>
                  <a:cubicBezTo>
                    <a:pt x="5472" y="18513"/>
                    <a:pt x="5672" y="18480"/>
                    <a:pt x="5638" y="18313"/>
                  </a:cubicBezTo>
                  <a:lnTo>
                    <a:pt x="5538" y="18113"/>
                  </a:lnTo>
                  <a:cubicBezTo>
                    <a:pt x="5505" y="17980"/>
                    <a:pt x="5305" y="18013"/>
                    <a:pt x="5338" y="18180"/>
                  </a:cubicBezTo>
                  <a:close/>
                  <a:moveTo>
                    <a:pt x="5138" y="17513"/>
                  </a:moveTo>
                  <a:cubicBezTo>
                    <a:pt x="5171" y="17646"/>
                    <a:pt x="5405" y="17613"/>
                    <a:pt x="5338" y="17446"/>
                  </a:cubicBezTo>
                  <a:lnTo>
                    <a:pt x="5271" y="17246"/>
                  </a:lnTo>
                  <a:cubicBezTo>
                    <a:pt x="5205" y="17112"/>
                    <a:pt x="5005" y="17146"/>
                    <a:pt x="5071" y="17313"/>
                  </a:cubicBezTo>
                  <a:close/>
                  <a:moveTo>
                    <a:pt x="4838" y="16612"/>
                  </a:moveTo>
                  <a:cubicBezTo>
                    <a:pt x="4904" y="16746"/>
                    <a:pt x="5105" y="16679"/>
                    <a:pt x="5071" y="16512"/>
                  </a:cubicBezTo>
                  <a:lnTo>
                    <a:pt x="4971" y="16312"/>
                  </a:lnTo>
                  <a:cubicBezTo>
                    <a:pt x="4938" y="16178"/>
                    <a:pt x="4704" y="16245"/>
                    <a:pt x="4771" y="16412"/>
                  </a:cubicBezTo>
                  <a:close/>
                  <a:moveTo>
                    <a:pt x="4604" y="15678"/>
                  </a:moveTo>
                  <a:cubicBezTo>
                    <a:pt x="4638" y="15812"/>
                    <a:pt x="4838" y="15778"/>
                    <a:pt x="4804" y="15611"/>
                  </a:cubicBezTo>
                  <a:lnTo>
                    <a:pt x="4704" y="15411"/>
                  </a:lnTo>
                  <a:cubicBezTo>
                    <a:pt x="4671" y="15278"/>
                    <a:pt x="4471" y="15311"/>
                    <a:pt x="4504" y="15478"/>
                  </a:cubicBezTo>
                  <a:close/>
                  <a:moveTo>
                    <a:pt x="4304" y="14777"/>
                  </a:moveTo>
                  <a:cubicBezTo>
                    <a:pt x="4337" y="14911"/>
                    <a:pt x="4571" y="14844"/>
                    <a:pt x="4504" y="14677"/>
                  </a:cubicBezTo>
                  <a:lnTo>
                    <a:pt x="4437" y="14477"/>
                  </a:lnTo>
                  <a:cubicBezTo>
                    <a:pt x="4371" y="14344"/>
                    <a:pt x="4171" y="14411"/>
                    <a:pt x="4237" y="14577"/>
                  </a:cubicBezTo>
                  <a:close/>
                  <a:moveTo>
                    <a:pt x="4004" y="13910"/>
                  </a:moveTo>
                  <a:cubicBezTo>
                    <a:pt x="4071" y="14010"/>
                    <a:pt x="4271" y="13977"/>
                    <a:pt x="4237" y="13810"/>
                  </a:cubicBezTo>
                  <a:lnTo>
                    <a:pt x="4137" y="13610"/>
                  </a:lnTo>
                  <a:cubicBezTo>
                    <a:pt x="4104" y="13477"/>
                    <a:pt x="3870" y="13510"/>
                    <a:pt x="3937" y="13677"/>
                  </a:cubicBezTo>
                  <a:close/>
                  <a:moveTo>
                    <a:pt x="3770" y="12976"/>
                  </a:moveTo>
                  <a:cubicBezTo>
                    <a:pt x="3804" y="13110"/>
                    <a:pt x="4004" y="13076"/>
                    <a:pt x="3970" y="12909"/>
                  </a:cubicBezTo>
                  <a:lnTo>
                    <a:pt x="3870" y="12676"/>
                  </a:lnTo>
                  <a:cubicBezTo>
                    <a:pt x="3837" y="12576"/>
                    <a:pt x="3637" y="12609"/>
                    <a:pt x="3670" y="12776"/>
                  </a:cubicBezTo>
                  <a:close/>
                  <a:moveTo>
                    <a:pt x="3470" y="12076"/>
                  </a:moveTo>
                  <a:cubicBezTo>
                    <a:pt x="3503" y="12176"/>
                    <a:pt x="3737" y="12142"/>
                    <a:pt x="3670" y="11975"/>
                  </a:cubicBezTo>
                  <a:lnTo>
                    <a:pt x="3604" y="11775"/>
                  </a:lnTo>
                  <a:cubicBezTo>
                    <a:pt x="3537" y="11642"/>
                    <a:pt x="3337" y="11675"/>
                    <a:pt x="3403" y="11842"/>
                  </a:cubicBezTo>
                  <a:close/>
                  <a:moveTo>
                    <a:pt x="3170" y="11142"/>
                  </a:moveTo>
                  <a:cubicBezTo>
                    <a:pt x="3237" y="11275"/>
                    <a:pt x="3437" y="11242"/>
                    <a:pt x="3403" y="11075"/>
                  </a:cubicBezTo>
                  <a:lnTo>
                    <a:pt x="3303" y="10841"/>
                  </a:lnTo>
                  <a:cubicBezTo>
                    <a:pt x="3270" y="10741"/>
                    <a:pt x="3036" y="10775"/>
                    <a:pt x="3103" y="10941"/>
                  </a:cubicBezTo>
                  <a:close/>
                  <a:moveTo>
                    <a:pt x="2936" y="10208"/>
                  </a:moveTo>
                  <a:cubicBezTo>
                    <a:pt x="2970" y="10341"/>
                    <a:pt x="3170" y="10308"/>
                    <a:pt x="3137" y="10141"/>
                  </a:cubicBezTo>
                  <a:lnTo>
                    <a:pt x="3036" y="9941"/>
                  </a:lnTo>
                  <a:cubicBezTo>
                    <a:pt x="3003" y="9807"/>
                    <a:pt x="2803" y="9841"/>
                    <a:pt x="2836" y="10007"/>
                  </a:cubicBezTo>
                  <a:close/>
                  <a:moveTo>
                    <a:pt x="2636" y="9340"/>
                  </a:moveTo>
                  <a:cubicBezTo>
                    <a:pt x="2670" y="9474"/>
                    <a:pt x="2903" y="9440"/>
                    <a:pt x="2836" y="9274"/>
                  </a:cubicBezTo>
                  <a:lnTo>
                    <a:pt x="2770" y="9073"/>
                  </a:lnTo>
                  <a:cubicBezTo>
                    <a:pt x="2703" y="8940"/>
                    <a:pt x="2503" y="8973"/>
                    <a:pt x="2569" y="9140"/>
                  </a:cubicBezTo>
                  <a:close/>
                  <a:moveTo>
                    <a:pt x="2336" y="8440"/>
                  </a:moveTo>
                  <a:cubicBezTo>
                    <a:pt x="2403" y="8573"/>
                    <a:pt x="2603" y="8506"/>
                    <a:pt x="2569" y="8340"/>
                  </a:cubicBezTo>
                  <a:lnTo>
                    <a:pt x="2469" y="8139"/>
                  </a:lnTo>
                  <a:cubicBezTo>
                    <a:pt x="2436" y="8006"/>
                    <a:pt x="2203" y="8073"/>
                    <a:pt x="2269" y="8239"/>
                  </a:cubicBezTo>
                  <a:close/>
                  <a:moveTo>
                    <a:pt x="2102" y="7506"/>
                  </a:moveTo>
                  <a:cubicBezTo>
                    <a:pt x="2136" y="7639"/>
                    <a:pt x="2336" y="7606"/>
                    <a:pt x="2303" y="7439"/>
                  </a:cubicBezTo>
                  <a:lnTo>
                    <a:pt x="2203" y="7239"/>
                  </a:lnTo>
                  <a:cubicBezTo>
                    <a:pt x="2169" y="7105"/>
                    <a:pt x="1969" y="7139"/>
                    <a:pt x="2002" y="7305"/>
                  </a:cubicBezTo>
                  <a:close/>
                  <a:moveTo>
                    <a:pt x="1802" y="6605"/>
                  </a:moveTo>
                  <a:cubicBezTo>
                    <a:pt x="1836" y="6738"/>
                    <a:pt x="2069" y="6672"/>
                    <a:pt x="2002" y="6505"/>
                  </a:cubicBezTo>
                  <a:lnTo>
                    <a:pt x="1936" y="6305"/>
                  </a:lnTo>
                  <a:cubicBezTo>
                    <a:pt x="1869" y="6171"/>
                    <a:pt x="1669" y="6238"/>
                    <a:pt x="1736" y="6405"/>
                  </a:cubicBezTo>
                  <a:close/>
                  <a:moveTo>
                    <a:pt x="1535" y="5738"/>
                  </a:moveTo>
                  <a:cubicBezTo>
                    <a:pt x="1602" y="5838"/>
                    <a:pt x="1802" y="5804"/>
                    <a:pt x="1769" y="5638"/>
                  </a:cubicBezTo>
                  <a:lnTo>
                    <a:pt x="1669" y="5437"/>
                  </a:lnTo>
                  <a:cubicBezTo>
                    <a:pt x="1635" y="5304"/>
                    <a:pt x="1435" y="5337"/>
                    <a:pt x="1469" y="5504"/>
                  </a:cubicBezTo>
                  <a:close/>
                  <a:moveTo>
                    <a:pt x="1269" y="4804"/>
                  </a:moveTo>
                  <a:cubicBezTo>
                    <a:pt x="1302" y="4937"/>
                    <a:pt x="1502" y="4870"/>
                    <a:pt x="1469" y="4737"/>
                  </a:cubicBezTo>
                  <a:lnTo>
                    <a:pt x="1369" y="4503"/>
                  </a:lnTo>
                  <a:cubicBezTo>
                    <a:pt x="1335" y="4370"/>
                    <a:pt x="1135" y="4437"/>
                    <a:pt x="1168" y="4604"/>
                  </a:cubicBezTo>
                  <a:close/>
                  <a:moveTo>
                    <a:pt x="968" y="3903"/>
                  </a:moveTo>
                  <a:cubicBezTo>
                    <a:pt x="1002" y="4003"/>
                    <a:pt x="1202" y="3970"/>
                    <a:pt x="1168" y="3803"/>
                  </a:cubicBezTo>
                  <a:lnTo>
                    <a:pt x="1102" y="3603"/>
                  </a:lnTo>
                  <a:cubicBezTo>
                    <a:pt x="1035" y="3469"/>
                    <a:pt x="835" y="3503"/>
                    <a:pt x="868" y="3670"/>
                  </a:cubicBezTo>
                  <a:close/>
                  <a:moveTo>
                    <a:pt x="701" y="2969"/>
                  </a:moveTo>
                  <a:cubicBezTo>
                    <a:pt x="768" y="3102"/>
                    <a:pt x="968" y="3069"/>
                    <a:pt x="935" y="2902"/>
                  </a:cubicBezTo>
                  <a:lnTo>
                    <a:pt x="835" y="2669"/>
                  </a:lnTo>
                  <a:cubicBezTo>
                    <a:pt x="802" y="2569"/>
                    <a:pt x="601" y="2602"/>
                    <a:pt x="635" y="2769"/>
                  </a:cubicBezTo>
                  <a:close/>
                  <a:moveTo>
                    <a:pt x="435" y="2102"/>
                  </a:moveTo>
                  <a:cubicBezTo>
                    <a:pt x="468" y="2235"/>
                    <a:pt x="668" y="2168"/>
                    <a:pt x="635" y="2002"/>
                  </a:cubicBezTo>
                  <a:lnTo>
                    <a:pt x="535" y="1802"/>
                  </a:lnTo>
                  <a:cubicBezTo>
                    <a:pt x="501" y="1668"/>
                    <a:pt x="301" y="1735"/>
                    <a:pt x="335" y="1868"/>
                  </a:cubicBezTo>
                  <a:close/>
                  <a:moveTo>
                    <a:pt x="134" y="1168"/>
                  </a:moveTo>
                  <a:cubicBezTo>
                    <a:pt x="168" y="1301"/>
                    <a:pt x="368" y="1268"/>
                    <a:pt x="335" y="1101"/>
                  </a:cubicBezTo>
                  <a:lnTo>
                    <a:pt x="268" y="901"/>
                  </a:lnTo>
                  <a:cubicBezTo>
                    <a:pt x="201" y="767"/>
                    <a:pt x="1" y="801"/>
                    <a:pt x="34" y="968"/>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5" name="Google Shape;939;p67">
              <a:extLst>
                <a:ext uri="{FF2B5EF4-FFF2-40B4-BE49-F238E27FC236}">
                  <a16:creationId xmlns:a16="http://schemas.microsoft.com/office/drawing/2014/main" id="{92EC7422-4406-EC92-2C83-C6C1A5722815}"/>
                </a:ext>
              </a:extLst>
            </p:cNvPr>
            <p:cNvSpPr/>
            <p:nvPr/>
          </p:nvSpPr>
          <p:spPr>
            <a:xfrm>
              <a:off x="-2123850" y="3215250"/>
              <a:ext cx="95100" cy="172650"/>
            </a:xfrm>
            <a:custGeom>
              <a:avLst/>
              <a:gdLst/>
              <a:ahLst/>
              <a:cxnLst/>
              <a:rect l="l" t="t" r="r" b="b"/>
              <a:pathLst>
                <a:path w="3804" h="6906" extrusionOk="0">
                  <a:moveTo>
                    <a:pt x="701" y="0"/>
                  </a:moveTo>
                  <a:cubicBezTo>
                    <a:pt x="568" y="0"/>
                    <a:pt x="368" y="34"/>
                    <a:pt x="301" y="67"/>
                  </a:cubicBezTo>
                  <a:cubicBezTo>
                    <a:pt x="234" y="134"/>
                    <a:pt x="134" y="200"/>
                    <a:pt x="101" y="334"/>
                  </a:cubicBezTo>
                  <a:cubicBezTo>
                    <a:pt x="67" y="467"/>
                    <a:pt x="1" y="567"/>
                    <a:pt x="1" y="701"/>
                  </a:cubicBezTo>
                  <a:lnTo>
                    <a:pt x="1" y="1134"/>
                  </a:lnTo>
                  <a:lnTo>
                    <a:pt x="1" y="5804"/>
                  </a:lnTo>
                  <a:lnTo>
                    <a:pt x="1" y="6205"/>
                  </a:lnTo>
                  <a:cubicBezTo>
                    <a:pt x="1" y="6371"/>
                    <a:pt x="34" y="6472"/>
                    <a:pt x="101" y="6572"/>
                  </a:cubicBezTo>
                  <a:cubicBezTo>
                    <a:pt x="134" y="6672"/>
                    <a:pt x="234" y="6805"/>
                    <a:pt x="301" y="6838"/>
                  </a:cubicBezTo>
                  <a:cubicBezTo>
                    <a:pt x="368" y="6872"/>
                    <a:pt x="568" y="6905"/>
                    <a:pt x="701" y="6905"/>
                  </a:cubicBezTo>
                  <a:lnTo>
                    <a:pt x="3036" y="6905"/>
                  </a:lnTo>
                  <a:cubicBezTo>
                    <a:pt x="3170" y="6905"/>
                    <a:pt x="3336" y="6872"/>
                    <a:pt x="3436" y="6838"/>
                  </a:cubicBezTo>
                  <a:cubicBezTo>
                    <a:pt x="3503" y="6805"/>
                    <a:pt x="3603" y="6705"/>
                    <a:pt x="3670" y="6638"/>
                  </a:cubicBezTo>
                  <a:cubicBezTo>
                    <a:pt x="3770" y="6505"/>
                    <a:pt x="3803" y="6371"/>
                    <a:pt x="3803" y="6205"/>
                  </a:cubicBezTo>
                  <a:cubicBezTo>
                    <a:pt x="3803" y="6038"/>
                    <a:pt x="3770" y="5904"/>
                    <a:pt x="3703" y="5838"/>
                  </a:cubicBezTo>
                  <a:cubicBezTo>
                    <a:pt x="3670" y="5738"/>
                    <a:pt x="3603" y="5671"/>
                    <a:pt x="3470" y="5638"/>
                  </a:cubicBezTo>
                  <a:cubicBezTo>
                    <a:pt x="3336" y="5571"/>
                    <a:pt x="3203" y="5538"/>
                    <a:pt x="3103" y="5538"/>
                  </a:cubicBezTo>
                  <a:lnTo>
                    <a:pt x="1502" y="5538"/>
                  </a:lnTo>
                  <a:lnTo>
                    <a:pt x="1502" y="4137"/>
                  </a:lnTo>
                  <a:lnTo>
                    <a:pt x="2536" y="4137"/>
                  </a:lnTo>
                  <a:cubicBezTo>
                    <a:pt x="2703" y="4137"/>
                    <a:pt x="2836" y="4070"/>
                    <a:pt x="2936" y="4036"/>
                  </a:cubicBezTo>
                  <a:cubicBezTo>
                    <a:pt x="3003" y="4003"/>
                    <a:pt x="3103" y="3903"/>
                    <a:pt x="3170" y="3836"/>
                  </a:cubicBezTo>
                  <a:cubicBezTo>
                    <a:pt x="3203" y="3736"/>
                    <a:pt x="3270" y="3636"/>
                    <a:pt x="3270" y="3469"/>
                  </a:cubicBezTo>
                  <a:cubicBezTo>
                    <a:pt x="3270" y="3303"/>
                    <a:pt x="3203" y="3169"/>
                    <a:pt x="3170" y="3069"/>
                  </a:cubicBezTo>
                  <a:cubicBezTo>
                    <a:pt x="3136" y="3002"/>
                    <a:pt x="3003" y="2902"/>
                    <a:pt x="2936" y="2869"/>
                  </a:cubicBezTo>
                  <a:cubicBezTo>
                    <a:pt x="2803" y="2836"/>
                    <a:pt x="2669" y="2802"/>
                    <a:pt x="2536" y="2802"/>
                  </a:cubicBezTo>
                  <a:lnTo>
                    <a:pt x="1502" y="2802"/>
                  </a:lnTo>
                  <a:lnTo>
                    <a:pt x="1502" y="1468"/>
                  </a:lnTo>
                  <a:lnTo>
                    <a:pt x="3103" y="1468"/>
                  </a:lnTo>
                  <a:cubicBezTo>
                    <a:pt x="3203" y="1468"/>
                    <a:pt x="3336" y="1401"/>
                    <a:pt x="3470" y="1368"/>
                  </a:cubicBezTo>
                  <a:cubicBezTo>
                    <a:pt x="3570" y="1335"/>
                    <a:pt x="3637" y="1234"/>
                    <a:pt x="3703" y="1168"/>
                  </a:cubicBezTo>
                  <a:cubicBezTo>
                    <a:pt x="3770" y="1068"/>
                    <a:pt x="3803" y="968"/>
                    <a:pt x="3803" y="801"/>
                  </a:cubicBezTo>
                  <a:cubicBezTo>
                    <a:pt x="3803" y="634"/>
                    <a:pt x="3770" y="501"/>
                    <a:pt x="3703" y="401"/>
                  </a:cubicBezTo>
                  <a:cubicBezTo>
                    <a:pt x="3670" y="334"/>
                    <a:pt x="3603" y="267"/>
                    <a:pt x="3470" y="200"/>
                  </a:cubicBezTo>
                  <a:cubicBezTo>
                    <a:pt x="3336" y="167"/>
                    <a:pt x="3203" y="134"/>
                    <a:pt x="3103" y="134"/>
                  </a:cubicBezTo>
                  <a:lnTo>
                    <a:pt x="2669" y="134"/>
                  </a:lnTo>
                  <a:lnTo>
                    <a:pt x="2669" y="0"/>
                  </a:ln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6" name="Google Shape;940;p67">
              <a:extLst>
                <a:ext uri="{FF2B5EF4-FFF2-40B4-BE49-F238E27FC236}">
                  <a16:creationId xmlns:a16="http://schemas.microsoft.com/office/drawing/2014/main" id="{863E95DE-A761-0F37-6850-854648F1CF55}"/>
                </a:ext>
              </a:extLst>
            </p:cNvPr>
            <p:cNvSpPr/>
            <p:nvPr/>
          </p:nvSpPr>
          <p:spPr>
            <a:xfrm>
              <a:off x="-2013775" y="3216900"/>
              <a:ext cx="130950" cy="173500"/>
            </a:xfrm>
            <a:custGeom>
              <a:avLst/>
              <a:gdLst/>
              <a:ahLst/>
              <a:cxnLst/>
              <a:rect l="l" t="t" r="r" b="b"/>
              <a:pathLst>
                <a:path w="5238" h="6940" extrusionOk="0">
                  <a:moveTo>
                    <a:pt x="868" y="1"/>
                  </a:moveTo>
                  <a:cubicBezTo>
                    <a:pt x="735" y="1"/>
                    <a:pt x="601" y="68"/>
                    <a:pt x="434" y="134"/>
                  </a:cubicBezTo>
                  <a:cubicBezTo>
                    <a:pt x="301" y="234"/>
                    <a:pt x="234" y="301"/>
                    <a:pt x="201" y="401"/>
                  </a:cubicBezTo>
                  <a:cubicBezTo>
                    <a:pt x="134" y="535"/>
                    <a:pt x="101" y="601"/>
                    <a:pt x="101" y="668"/>
                  </a:cubicBezTo>
                  <a:cubicBezTo>
                    <a:pt x="101" y="768"/>
                    <a:pt x="101" y="868"/>
                    <a:pt x="134" y="935"/>
                  </a:cubicBezTo>
                  <a:cubicBezTo>
                    <a:pt x="201" y="1068"/>
                    <a:pt x="234" y="1135"/>
                    <a:pt x="268" y="1235"/>
                  </a:cubicBezTo>
                  <a:cubicBezTo>
                    <a:pt x="368" y="1369"/>
                    <a:pt x="401" y="1435"/>
                    <a:pt x="468" y="1569"/>
                  </a:cubicBezTo>
                  <a:lnTo>
                    <a:pt x="1735" y="3437"/>
                  </a:lnTo>
                  <a:lnTo>
                    <a:pt x="1602" y="3437"/>
                  </a:lnTo>
                  <a:lnTo>
                    <a:pt x="1602" y="3470"/>
                  </a:lnTo>
                  <a:lnTo>
                    <a:pt x="234" y="5638"/>
                  </a:lnTo>
                  <a:cubicBezTo>
                    <a:pt x="201" y="5772"/>
                    <a:pt x="101" y="5872"/>
                    <a:pt x="68" y="5972"/>
                  </a:cubicBezTo>
                  <a:cubicBezTo>
                    <a:pt x="34" y="6105"/>
                    <a:pt x="1" y="6205"/>
                    <a:pt x="1" y="6305"/>
                  </a:cubicBezTo>
                  <a:cubicBezTo>
                    <a:pt x="1" y="6406"/>
                    <a:pt x="34" y="6472"/>
                    <a:pt x="68" y="6572"/>
                  </a:cubicBezTo>
                  <a:cubicBezTo>
                    <a:pt x="134" y="6639"/>
                    <a:pt x="234" y="6739"/>
                    <a:pt x="368" y="6806"/>
                  </a:cubicBezTo>
                  <a:cubicBezTo>
                    <a:pt x="468" y="6906"/>
                    <a:pt x="601" y="6939"/>
                    <a:pt x="735" y="6939"/>
                  </a:cubicBezTo>
                  <a:cubicBezTo>
                    <a:pt x="801" y="6939"/>
                    <a:pt x="868" y="6939"/>
                    <a:pt x="935" y="6906"/>
                  </a:cubicBezTo>
                  <a:cubicBezTo>
                    <a:pt x="1035" y="6873"/>
                    <a:pt x="1102" y="6806"/>
                    <a:pt x="1135" y="6772"/>
                  </a:cubicBezTo>
                  <a:cubicBezTo>
                    <a:pt x="1202" y="6706"/>
                    <a:pt x="1268" y="6639"/>
                    <a:pt x="1302" y="6572"/>
                  </a:cubicBezTo>
                  <a:cubicBezTo>
                    <a:pt x="1402" y="6539"/>
                    <a:pt x="1435" y="6439"/>
                    <a:pt x="1469" y="6372"/>
                  </a:cubicBezTo>
                  <a:lnTo>
                    <a:pt x="2469" y="4738"/>
                  </a:lnTo>
                  <a:lnTo>
                    <a:pt x="2636" y="4738"/>
                  </a:lnTo>
                  <a:lnTo>
                    <a:pt x="3637" y="6372"/>
                  </a:lnTo>
                  <a:cubicBezTo>
                    <a:pt x="3737" y="6406"/>
                    <a:pt x="3770" y="6472"/>
                    <a:pt x="3804" y="6572"/>
                  </a:cubicBezTo>
                  <a:cubicBezTo>
                    <a:pt x="3870" y="6639"/>
                    <a:pt x="3937" y="6739"/>
                    <a:pt x="3970" y="6772"/>
                  </a:cubicBezTo>
                  <a:cubicBezTo>
                    <a:pt x="4070" y="6806"/>
                    <a:pt x="4104" y="6873"/>
                    <a:pt x="4204" y="6906"/>
                  </a:cubicBezTo>
                  <a:cubicBezTo>
                    <a:pt x="4271" y="6939"/>
                    <a:pt x="4371" y="6939"/>
                    <a:pt x="4437" y="6939"/>
                  </a:cubicBezTo>
                  <a:cubicBezTo>
                    <a:pt x="4571" y="6939"/>
                    <a:pt x="4704" y="6906"/>
                    <a:pt x="4871" y="6806"/>
                  </a:cubicBezTo>
                  <a:cubicBezTo>
                    <a:pt x="4971" y="6739"/>
                    <a:pt x="5071" y="6639"/>
                    <a:pt x="5104" y="6572"/>
                  </a:cubicBezTo>
                  <a:cubicBezTo>
                    <a:pt x="5138" y="6472"/>
                    <a:pt x="5205" y="6406"/>
                    <a:pt x="5205" y="6305"/>
                  </a:cubicBezTo>
                  <a:cubicBezTo>
                    <a:pt x="5205" y="6205"/>
                    <a:pt x="5138" y="6105"/>
                    <a:pt x="5104" y="5972"/>
                  </a:cubicBezTo>
                  <a:cubicBezTo>
                    <a:pt x="5071" y="5872"/>
                    <a:pt x="5038" y="5772"/>
                    <a:pt x="4938" y="5638"/>
                  </a:cubicBezTo>
                  <a:lnTo>
                    <a:pt x="3570" y="3470"/>
                  </a:lnTo>
                  <a:lnTo>
                    <a:pt x="3570" y="3403"/>
                  </a:lnTo>
                  <a:lnTo>
                    <a:pt x="4804" y="1535"/>
                  </a:lnTo>
                  <a:cubicBezTo>
                    <a:pt x="4904" y="1402"/>
                    <a:pt x="4971" y="1302"/>
                    <a:pt x="5038" y="1202"/>
                  </a:cubicBezTo>
                  <a:cubicBezTo>
                    <a:pt x="5071" y="1102"/>
                    <a:pt x="5104" y="968"/>
                    <a:pt x="5138" y="902"/>
                  </a:cubicBezTo>
                  <a:cubicBezTo>
                    <a:pt x="5205" y="802"/>
                    <a:pt x="5238" y="735"/>
                    <a:pt x="5238" y="635"/>
                  </a:cubicBezTo>
                  <a:cubicBezTo>
                    <a:pt x="5238" y="568"/>
                    <a:pt x="5205" y="468"/>
                    <a:pt x="5138" y="401"/>
                  </a:cubicBezTo>
                  <a:cubicBezTo>
                    <a:pt x="5104" y="301"/>
                    <a:pt x="4971" y="234"/>
                    <a:pt x="4871" y="134"/>
                  </a:cubicBezTo>
                  <a:cubicBezTo>
                    <a:pt x="4771" y="101"/>
                    <a:pt x="4738" y="101"/>
                    <a:pt x="4637" y="68"/>
                  </a:cubicBezTo>
                  <a:cubicBezTo>
                    <a:pt x="4571" y="1"/>
                    <a:pt x="4471" y="1"/>
                    <a:pt x="4437" y="1"/>
                  </a:cubicBezTo>
                  <a:cubicBezTo>
                    <a:pt x="4371" y="1"/>
                    <a:pt x="4271" y="1"/>
                    <a:pt x="4204" y="68"/>
                  </a:cubicBezTo>
                  <a:cubicBezTo>
                    <a:pt x="4104" y="101"/>
                    <a:pt x="4037" y="134"/>
                    <a:pt x="3970" y="234"/>
                  </a:cubicBezTo>
                  <a:cubicBezTo>
                    <a:pt x="3937" y="301"/>
                    <a:pt x="3870" y="401"/>
                    <a:pt x="3804" y="468"/>
                  </a:cubicBezTo>
                  <a:cubicBezTo>
                    <a:pt x="3770" y="568"/>
                    <a:pt x="3703" y="635"/>
                    <a:pt x="3637" y="735"/>
                  </a:cubicBezTo>
                  <a:lnTo>
                    <a:pt x="2736" y="2236"/>
                  </a:lnTo>
                  <a:lnTo>
                    <a:pt x="2569" y="2236"/>
                  </a:lnTo>
                  <a:lnTo>
                    <a:pt x="1635" y="735"/>
                  </a:lnTo>
                  <a:cubicBezTo>
                    <a:pt x="1602" y="635"/>
                    <a:pt x="1535" y="568"/>
                    <a:pt x="1469" y="468"/>
                  </a:cubicBezTo>
                  <a:cubicBezTo>
                    <a:pt x="1435" y="335"/>
                    <a:pt x="1368" y="301"/>
                    <a:pt x="1302" y="234"/>
                  </a:cubicBezTo>
                  <a:cubicBezTo>
                    <a:pt x="1268" y="134"/>
                    <a:pt x="1202" y="101"/>
                    <a:pt x="1102" y="68"/>
                  </a:cubicBezTo>
                  <a:cubicBezTo>
                    <a:pt x="1035" y="1"/>
                    <a:pt x="935" y="1"/>
                    <a:pt x="868"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7" name="Google Shape;941;p67">
              <a:extLst>
                <a:ext uri="{FF2B5EF4-FFF2-40B4-BE49-F238E27FC236}">
                  <a16:creationId xmlns:a16="http://schemas.microsoft.com/office/drawing/2014/main" id="{F87A3F19-33C7-F22E-D72E-51CDDDC816F4}"/>
                </a:ext>
              </a:extLst>
            </p:cNvPr>
            <p:cNvSpPr/>
            <p:nvPr/>
          </p:nvSpPr>
          <p:spPr>
            <a:xfrm>
              <a:off x="-1858650" y="3217750"/>
              <a:ext cx="112600" cy="172650"/>
            </a:xfrm>
            <a:custGeom>
              <a:avLst/>
              <a:gdLst/>
              <a:ahLst/>
              <a:cxnLst/>
              <a:rect l="l" t="t" r="r" b="b"/>
              <a:pathLst>
                <a:path w="4504" h="6906" extrusionOk="0">
                  <a:moveTo>
                    <a:pt x="2202" y="1101"/>
                  </a:moveTo>
                  <a:cubicBezTo>
                    <a:pt x="2369" y="1168"/>
                    <a:pt x="2502" y="1168"/>
                    <a:pt x="2602" y="1235"/>
                  </a:cubicBezTo>
                  <a:cubicBezTo>
                    <a:pt x="2702" y="1268"/>
                    <a:pt x="2736" y="1335"/>
                    <a:pt x="2769" y="1368"/>
                  </a:cubicBezTo>
                  <a:cubicBezTo>
                    <a:pt x="2836" y="1401"/>
                    <a:pt x="2869" y="1468"/>
                    <a:pt x="2902" y="1535"/>
                  </a:cubicBezTo>
                  <a:cubicBezTo>
                    <a:pt x="2936" y="1568"/>
                    <a:pt x="2936" y="1668"/>
                    <a:pt x="3002" y="1735"/>
                  </a:cubicBezTo>
                  <a:cubicBezTo>
                    <a:pt x="3036" y="1835"/>
                    <a:pt x="3036" y="1902"/>
                    <a:pt x="3036" y="2035"/>
                  </a:cubicBezTo>
                  <a:cubicBezTo>
                    <a:pt x="3036" y="2169"/>
                    <a:pt x="3036" y="2269"/>
                    <a:pt x="3002" y="2369"/>
                  </a:cubicBezTo>
                  <a:cubicBezTo>
                    <a:pt x="3002" y="2435"/>
                    <a:pt x="2969" y="2535"/>
                    <a:pt x="2902" y="2602"/>
                  </a:cubicBezTo>
                  <a:cubicBezTo>
                    <a:pt x="2869" y="2702"/>
                    <a:pt x="2836" y="2736"/>
                    <a:pt x="2769" y="2769"/>
                  </a:cubicBezTo>
                  <a:cubicBezTo>
                    <a:pt x="2736" y="2836"/>
                    <a:pt x="2669" y="2869"/>
                    <a:pt x="2602" y="2902"/>
                  </a:cubicBezTo>
                  <a:cubicBezTo>
                    <a:pt x="2502" y="3002"/>
                    <a:pt x="2335" y="3036"/>
                    <a:pt x="2168" y="3036"/>
                  </a:cubicBezTo>
                  <a:lnTo>
                    <a:pt x="2168" y="2936"/>
                  </a:lnTo>
                  <a:lnTo>
                    <a:pt x="1501" y="2936"/>
                  </a:lnTo>
                  <a:lnTo>
                    <a:pt x="1501" y="1101"/>
                  </a:lnTo>
                  <a:close/>
                  <a:moveTo>
                    <a:pt x="701" y="0"/>
                  </a:moveTo>
                  <a:cubicBezTo>
                    <a:pt x="534" y="0"/>
                    <a:pt x="367" y="0"/>
                    <a:pt x="267" y="67"/>
                  </a:cubicBezTo>
                  <a:cubicBezTo>
                    <a:pt x="200" y="100"/>
                    <a:pt x="100" y="200"/>
                    <a:pt x="67" y="334"/>
                  </a:cubicBezTo>
                  <a:cubicBezTo>
                    <a:pt x="34" y="434"/>
                    <a:pt x="0" y="567"/>
                    <a:pt x="0" y="701"/>
                  </a:cubicBezTo>
                  <a:lnTo>
                    <a:pt x="0" y="1101"/>
                  </a:lnTo>
                  <a:lnTo>
                    <a:pt x="0" y="5771"/>
                  </a:lnTo>
                  <a:lnTo>
                    <a:pt x="0" y="6205"/>
                  </a:lnTo>
                  <a:cubicBezTo>
                    <a:pt x="0" y="6372"/>
                    <a:pt x="34" y="6438"/>
                    <a:pt x="67" y="6572"/>
                  </a:cubicBezTo>
                  <a:cubicBezTo>
                    <a:pt x="100" y="6672"/>
                    <a:pt x="200" y="6738"/>
                    <a:pt x="267" y="6839"/>
                  </a:cubicBezTo>
                  <a:cubicBezTo>
                    <a:pt x="367" y="6872"/>
                    <a:pt x="534" y="6905"/>
                    <a:pt x="701" y="6905"/>
                  </a:cubicBezTo>
                  <a:cubicBezTo>
                    <a:pt x="901" y="6905"/>
                    <a:pt x="1068" y="6905"/>
                    <a:pt x="1168" y="6839"/>
                  </a:cubicBezTo>
                  <a:cubicBezTo>
                    <a:pt x="1234" y="6772"/>
                    <a:pt x="1335" y="6705"/>
                    <a:pt x="1368" y="6572"/>
                  </a:cubicBezTo>
                  <a:cubicBezTo>
                    <a:pt x="1401" y="6438"/>
                    <a:pt x="1435" y="6338"/>
                    <a:pt x="1435" y="6205"/>
                  </a:cubicBezTo>
                  <a:lnTo>
                    <a:pt x="1435" y="5771"/>
                  </a:lnTo>
                  <a:lnTo>
                    <a:pt x="1435" y="4203"/>
                  </a:lnTo>
                  <a:lnTo>
                    <a:pt x="1435" y="4170"/>
                  </a:lnTo>
                  <a:lnTo>
                    <a:pt x="2035" y="4170"/>
                  </a:lnTo>
                  <a:cubicBezTo>
                    <a:pt x="2469" y="4170"/>
                    <a:pt x="2802" y="4103"/>
                    <a:pt x="3069" y="4037"/>
                  </a:cubicBezTo>
                  <a:cubicBezTo>
                    <a:pt x="3369" y="3936"/>
                    <a:pt x="3636" y="3770"/>
                    <a:pt x="3836" y="3603"/>
                  </a:cubicBezTo>
                  <a:cubicBezTo>
                    <a:pt x="4070" y="3436"/>
                    <a:pt x="4203" y="3203"/>
                    <a:pt x="4337" y="2936"/>
                  </a:cubicBezTo>
                  <a:cubicBezTo>
                    <a:pt x="4437" y="2702"/>
                    <a:pt x="4503" y="2369"/>
                    <a:pt x="4503" y="2035"/>
                  </a:cubicBezTo>
                  <a:cubicBezTo>
                    <a:pt x="4503" y="1768"/>
                    <a:pt x="4470" y="1568"/>
                    <a:pt x="4403" y="1368"/>
                  </a:cubicBezTo>
                  <a:cubicBezTo>
                    <a:pt x="4337" y="1201"/>
                    <a:pt x="4237" y="1001"/>
                    <a:pt x="4170" y="868"/>
                  </a:cubicBezTo>
                  <a:cubicBezTo>
                    <a:pt x="4070" y="701"/>
                    <a:pt x="3936" y="567"/>
                    <a:pt x="3836" y="501"/>
                  </a:cubicBezTo>
                  <a:cubicBezTo>
                    <a:pt x="3703" y="401"/>
                    <a:pt x="3536" y="334"/>
                    <a:pt x="3403" y="234"/>
                  </a:cubicBezTo>
                  <a:cubicBezTo>
                    <a:pt x="3102" y="100"/>
                    <a:pt x="2736" y="0"/>
                    <a:pt x="2335"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8" name="Google Shape;942;p67">
              <a:extLst>
                <a:ext uri="{FF2B5EF4-FFF2-40B4-BE49-F238E27FC236}">
                  <a16:creationId xmlns:a16="http://schemas.microsoft.com/office/drawing/2014/main" id="{016B5090-6ABB-4179-C206-1971C5F168A1}"/>
                </a:ext>
              </a:extLst>
            </p:cNvPr>
            <p:cNvSpPr/>
            <p:nvPr/>
          </p:nvSpPr>
          <p:spPr>
            <a:xfrm>
              <a:off x="-1721900" y="3218575"/>
              <a:ext cx="89275" cy="170975"/>
            </a:xfrm>
            <a:custGeom>
              <a:avLst/>
              <a:gdLst/>
              <a:ahLst/>
              <a:cxnLst/>
              <a:rect l="l" t="t" r="r" b="b"/>
              <a:pathLst>
                <a:path w="3571" h="6839" extrusionOk="0">
                  <a:moveTo>
                    <a:pt x="735" y="1"/>
                  </a:moveTo>
                  <a:cubicBezTo>
                    <a:pt x="568" y="1"/>
                    <a:pt x="401" y="34"/>
                    <a:pt x="301" y="67"/>
                  </a:cubicBezTo>
                  <a:cubicBezTo>
                    <a:pt x="234" y="134"/>
                    <a:pt x="134" y="201"/>
                    <a:pt x="101" y="334"/>
                  </a:cubicBezTo>
                  <a:cubicBezTo>
                    <a:pt x="68" y="468"/>
                    <a:pt x="34" y="568"/>
                    <a:pt x="34" y="701"/>
                  </a:cubicBezTo>
                  <a:lnTo>
                    <a:pt x="34" y="1135"/>
                  </a:lnTo>
                  <a:lnTo>
                    <a:pt x="1" y="1135"/>
                  </a:lnTo>
                  <a:lnTo>
                    <a:pt x="1" y="6105"/>
                  </a:lnTo>
                  <a:cubicBezTo>
                    <a:pt x="1" y="6272"/>
                    <a:pt x="34" y="6439"/>
                    <a:pt x="68" y="6539"/>
                  </a:cubicBezTo>
                  <a:cubicBezTo>
                    <a:pt x="101" y="6605"/>
                    <a:pt x="201" y="6705"/>
                    <a:pt x="268" y="6739"/>
                  </a:cubicBezTo>
                  <a:cubicBezTo>
                    <a:pt x="368" y="6772"/>
                    <a:pt x="468" y="6839"/>
                    <a:pt x="601" y="6839"/>
                  </a:cubicBezTo>
                  <a:lnTo>
                    <a:pt x="2903" y="6839"/>
                  </a:lnTo>
                  <a:cubicBezTo>
                    <a:pt x="3036" y="6839"/>
                    <a:pt x="3170" y="6806"/>
                    <a:pt x="3236" y="6739"/>
                  </a:cubicBezTo>
                  <a:cubicBezTo>
                    <a:pt x="3337" y="6705"/>
                    <a:pt x="3437" y="6672"/>
                    <a:pt x="3503" y="6539"/>
                  </a:cubicBezTo>
                  <a:cubicBezTo>
                    <a:pt x="3537" y="6405"/>
                    <a:pt x="3570" y="6272"/>
                    <a:pt x="3570" y="6105"/>
                  </a:cubicBezTo>
                  <a:cubicBezTo>
                    <a:pt x="3570" y="5972"/>
                    <a:pt x="3570" y="5838"/>
                    <a:pt x="3503" y="5738"/>
                  </a:cubicBezTo>
                  <a:cubicBezTo>
                    <a:pt x="3403" y="5671"/>
                    <a:pt x="3337" y="5571"/>
                    <a:pt x="3236" y="5538"/>
                  </a:cubicBezTo>
                  <a:cubicBezTo>
                    <a:pt x="3170" y="5505"/>
                    <a:pt x="3036" y="5471"/>
                    <a:pt x="2903" y="5471"/>
                  </a:cubicBezTo>
                  <a:lnTo>
                    <a:pt x="1535" y="5471"/>
                  </a:lnTo>
                  <a:lnTo>
                    <a:pt x="1535" y="1135"/>
                  </a:lnTo>
                  <a:lnTo>
                    <a:pt x="1535" y="701"/>
                  </a:lnTo>
                  <a:cubicBezTo>
                    <a:pt x="1535" y="534"/>
                    <a:pt x="1502" y="468"/>
                    <a:pt x="1435" y="334"/>
                  </a:cubicBezTo>
                  <a:cubicBezTo>
                    <a:pt x="1368" y="234"/>
                    <a:pt x="1302" y="167"/>
                    <a:pt x="1202" y="67"/>
                  </a:cubicBezTo>
                  <a:cubicBezTo>
                    <a:pt x="1068" y="34"/>
                    <a:pt x="935" y="1"/>
                    <a:pt x="735"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9" name="Google Shape;943;p67">
              <a:extLst>
                <a:ext uri="{FF2B5EF4-FFF2-40B4-BE49-F238E27FC236}">
                  <a16:creationId xmlns:a16="http://schemas.microsoft.com/office/drawing/2014/main" id="{BD0C0661-A2A3-75E9-AC02-3777D7821DF0}"/>
                </a:ext>
              </a:extLst>
            </p:cNvPr>
            <p:cNvSpPr/>
            <p:nvPr/>
          </p:nvSpPr>
          <p:spPr>
            <a:xfrm>
              <a:off x="-1610975" y="3218575"/>
              <a:ext cx="112600" cy="175150"/>
            </a:xfrm>
            <a:custGeom>
              <a:avLst/>
              <a:gdLst/>
              <a:ahLst/>
              <a:cxnLst/>
              <a:rect l="l" t="t" r="r" b="b"/>
              <a:pathLst>
                <a:path w="4504" h="7006" extrusionOk="0">
                  <a:moveTo>
                    <a:pt x="2335" y="1235"/>
                  </a:moveTo>
                  <a:cubicBezTo>
                    <a:pt x="2502" y="1235"/>
                    <a:pt x="2636" y="1235"/>
                    <a:pt x="2702" y="1335"/>
                  </a:cubicBezTo>
                  <a:cubicBezTo>
                    <a:pt x="2802" y="1368"/>
                    <a:pt x="2869" y="1468"/>
                    <a:pt x="2936" y="1535"/>
                  </a:cubicBezTo>
                  <a:cubicBezTo>
                    <a:pt x="2969" y="1669"/>
                    <a:pt x="3002" y="1735"/>
                    <a:pt x="3002" y="1869"/>
                  </a:cubicBezTo>
                  <a:lnTo>
                    <a:pt x="3002" y="5071"/>
                  </a:lnTo>
                  <a:cubicBezTo>
                    <a:pt x="3002" y="5204"/>
                    <a:pt x="2969" y="5338"/>
                    <a:pt x="2936" y="5405"/>
                  </a:cubicBezTo>
                  <a:cubicBezTo>
                    <a:pt x="2869" y="5505"/>
                    <a:pt x="2802" y="5538"/>
                    <a:pt x="2702" y="5638"/>
                  </a:cubicBezTo>
                  <a:cubicBezTo>
                    <a:pt x="2636" y="5671"/>
                    <a:pt x="2502" y="5705"/>
                    <a:pt x="2335" y="5705"/>
                  </a:cubicBezTo>
                  <a:cubicBezTo>
                    <a:pt x="2169" y="5705"/>
                    <a:pt x="2035" y="5705"/>
                    <a:pt x="1968" y="5638"/>
                  </a:cubicBezTo>
                  <a:cubicBezTo>
                    <a:pt x="1868" y="5571"/>
                    <a:pt x="1802" y="5505"/>
                    <a:pt x="1768" y="5405"/>
                  </a:cubicBezTo>
                  <a:cubicBezTo>
                    <a:pt x="1735" y="5304"/>
                    <a:pt x="1668" y="5204"/>
                    <a:pt x="1668" y="5071"/>
                  </a:cubicBezTo>
                  <a:lnTo>
                    <a:pt x="1668" y="1869"/>
                  </a:lnTo>
                  <a:cubicBezTo>
                    <a:pt x="1668" y="1735"/>
                    <a:pt x="1702" y="1635"/>
                    <a:pt x="1768" y="1535"/>
                  </a:cubicBezTo>
                  <a:cubicBezTo>
                    <a:pt x="1802" y="1468"/>
                    <a:pt x="1868" y="1402"/>
                    <a:pt x="1968" y="1335"/>
                  </a:cubicBezTo>
                  <a:cubicBezTo>
                    <a:pt x="2035" y="1302"/>
                    <a:pt x="2169" y="1235"/>
                    <a:pt x="2335" y="1235"/>
                  </a:cubicBezTo>
                  <a:close/>
                  <a:moveTo>
                    <a:pt x="1902" y="1"/>
                  </a:moveTo>
                  <a:cubicBezTo>
                    <a:pt x="1735" y="1"/>
                    <a:pt x="1601" y="34"/>
                    <a:pt x="1435" y="67"/>
                  </a:cubicBezTo>
                  <a:cubicBezTo>
                    <a:pt x="1268" y="134"/>
                    <a:pt x="1101" y="201"/>
                    <a:pt x="934" y="301"/>
                  </a:cubicBezTo>
                  <a:cubicBezTo>
                    <a:pt x="768" y="368"/>
                    <a:pt x="601" y="468"/>
                    <a:pt x="467" y="634"/>
                  </a:cubicBezTo>
                  <a:cubicBezTo>
                    <a:pt x="334" y="735"/>
                    <a:pt x="200" y="968"/>
                    <a:pt x="134" y="1168"/>
                  </a:cubicBezTo>
                  <a:cubicBezTo>
                    <a:pt x="67" y="1368"/>
                    <a:pt x="0" y="1635"/>
                    <a:pt x="0" y="1969"/>
                  </a:cubicBezTo>
                  <a:lnTo>
                    <a:pt x="0" y="4904"/>
                  </a:lnTo>
                  <a:cubicBezTo>
                    <a:pt x="0" y="5238"/>
                    <a:pt x="67" y="5538"/>
                    <a:pt x="134" y="5738"/>
                  </a:cubicBezTo>
                  <a:cubicBezTo>
                    <a:pt x="200" y="6005"/>
                    <a:pt x="334" y="6172"/>
                    <a:pt x="467" y="6339"/>
                  </a:cubicBezTo>
                  <a:cubicBezTo>
                    <a:pt x="601" y="6505"/>
                    <a:pt x="768" y="6639"/>
                    <a:pt x="934" y="6705"/>
                  </a:cubicBezTo>
                  <a:cubicBezTo>
                    <a:pt x="1101" y="6806"/>
                    <a:pt x="1268" y="6872"/>
                    <a:pt x="1435" y="6906"/>
                  </a:cubicBezTo>
                  <a:cubicBezTo>
                    <a:pt x="1601" y="6939"/>
                    <a:pt x="1768" y="7006"/>
                    <a:pt x="1902" y="7006"/>
                  </a:cubicBezTo>
                  <a:lnTo>
                    <a:pt x="2636" y="7006"/>
                  </a:lnTo>
                  <a:cubicBezTo>
                    <a:pt x="2802" y="7006"/>
                    <a:pt x="2936" y="6972"/>
                    <a:pt x="3103" y="6906"/>
                  </a:cubicBezTo>
                  <a:cubicBezTo>
                    <a:pt x="3269" y="6872"/>
                    <a:pt x="3436" y="6806"/>
                    <a:pt x="3603" y="6705"/>
                  </a:cubicBezTo>
                  <a:cubicBezTo>
                    <a:pt x="3770" y="6639"/>
                    <a:pt x="3936" y="6505"/>
                    <a:pt x="4070" y="6339"/>
                  </a:cubicBezTo>
                  <a:cubicBezTo>
                    <a:pt x="4170" y="6172"/>
                    <a:pt x="4303" y="5972"/>
                    <a:pt x="4403" y="5738"/>
                  </a:cubicBezTo>
                  <a:cubicBezTo>
                    <a:pt x="4470" y="5505"/>
                    <a:pt x="4504" y="5238"/>
                    <a:pt x="4504" y="4904"/>
                  </a:cubicBezTo>
                  <a:lnTo>
                    <a:pt x="4504" y="1969"/>
                  </a:lnTo>
                  <a:cubicBezTo>
                    <a:pt x="4504" y="1669"/>
                    <a:pt x="4470" y="1368"/>
                    <a:pt x="4403" y="1168"/>
                  </a:cubicBezTo>
                  <a:cubicBezTo>
                    <a:pt x="4303" y="968"/>
                    <a:pt x="4170" y="735"/>
                    <a:pt x="4070" y="634"/>
                  </a:cubicBezTo>
                  <a:cubicBezTo>
                    <a:pt x="3936" y="501"/>
                    <a:pt x="3770" y="368"/>
                    <a:pt x="3603" y="301"/>
                  </a:cubicBezTo>
                  <a:cubicBezTo>
                    <a:pt x="3436" y="201"/>
                    <a:pt x="3269" y="134"/>
                    <a:pt x="3103" y="67"/>
                  </a:cubicBezTo>
                  <a:cubicBezTo>
                    <a:pt x="2936" y="34"/>
                    <a:pt x="2769" y="1"/>
                    <a:pt x="2636"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0" name="Google Shape;944;p67">
              <a:extLst>
                <a:ext uri="{FF2B5EF4-FFF2-40B4-BE49-F238E27FC236}">
                  <a16:creationId xmlns:a16="http://schemas.microsoft.com/office/drawing/2014/main" id="{9DE6EB3E-62F6-7680-49CD-42EE0433A096}"/>
                </a:ext>
              </a:extLst>
            </p:cNvPr>
            <p:cNvSpPr/>
            <p:nvPr/>
          </p:nvSpPr>
          <p:spPr>
            <a:xfrm>
              <a:off x="-1465875" y="3218575"/>
              <a:ext cx="112600" cy="176000"/>
            </a:xfrm>
            <a:custGeom>
              <a:avLst/>
              <a:gdLst/>
              <a:ahLst/>
              <a:cxnLst/>
              <a:rect l="l" t="t" r="r" b="b"/>
              <a:pathLst>
                <a:path w="4504" h="7040" extrusionOk="0">
                  <a:moveTo>
                    <a:pt x="2202" y="1135"/>
                  </a:moveTo>
                  <a:cubicBezTo>
                    <a:pt x="2369" y="1168"/>
                    <a:pt x="2502" y="1168"/>
                    <a:pt x="2636" y="1235"/>
                  </a:cubicBezTo>
                  <a:cubicBezTo>
                    <a:pt x="2702" y="1235"/>
                    <a:pt x="2736" y="1302"/>
                    <a:pt x="2802" y="1335"/>
                  </a:cubicBezTo>
                  <a:cubicBezTo>
                    <a:pt x="2836" y="1368"/>
                    <a:pt x="2869" y="1435"/>
                    <a:pt x="2903" y="1502"/>
                  </a:cubicBezTo>
                  <a:cubicBezTo>
                    <a:pt x="2969" y="1535"/>
                    <a:pt x="2969" y="1635"/>
                    <a:pt x="3003" y="1702"/>
                  </a:cubicBezTo>
                  <a:cubicBezTo>
                    <a:pt x="3036" y="1802"/>
                    <a:pt x="3036" y="1869"/>
                    <a:pt x="3036" y="2002"/>
                  </a:cubicBezTo>
                  <a:cubicBezTo>
                    <a:pt x="3036" y="2136"/>
                    <a:pt x="3003" y="2236"/>
                    <a:pt x="3003" y="2336"/>
                  </a:cubicBezTo>
                  <a:cubicBezTo>
                    <a:pt x="3003" y="2402"/>
                    <a:pt x="2969" y="2502"/>
                    <a:pt x="2903" y="2569"/>
                  </a:cubicBezTo>
                  <a:cubicBezTo>
                    <a:pt x="2869" y="2669"/>
                    <a:pt x="2836" y="2703"/>
                    <a:pt x="2802" y="2736"/>
                  </a:cubicBezTo>
                  <a:cubicBezTo>
                    <a:pt x="2736" y="2803"/>
                    <a:pt x="2669" y="2836"/>
                    <a:pt x="2636" y="2869"/>
                  </a:cubicBezTo>
                  <a:cubicBezTo>
                    <a:pt x="2502" y="2969"/>
                    <a:pt x="2335" y="3003"/>
                    <a:pt x="2169" y="3003"/>
                  </a:cubicBezTo>
                  <a:lnTo>
                    <a:pt x="2169" y="2969"/>
                  </a:lnTo>
                  <a:lnTo>
                    <a:pt x="1502" y="2969"/>
                  </a:lnTo>
                  <a:lnTo>
                    <a:pt x="1502" y="1135"/>
                  </a:lnTo>
                  <a:close/>
                  <a:moveTo>
                    <a:pt x="701" y="1"/>
                  </a:moveTo>
                  <a:cubicBezTo>
                    <a:pt x="534" y="1"/>
                    <a:pt x="367" y="1"/>
                    <a:pt x="301" y="67"/>
                  </a:cubicBezTo>
                  <a:cubicBezTo>
                    <a:pt x="201" y="134"/>
                    <a:pt x="134" y="201"/>
                    <a:pt x="67" y="334"/>
                  </a:cubicBezTo>
                  <a:cubicBezTo>
                    <a:pt x="34" y="468"/>
                    <a:pt x="0" y="568"/>
                    <a:pt x="0" y="701"/>
                  </a:cubicBezTo>
                  <a:lnTo>
                    <a:pt x="0" y="1135"/>
                  </a:lnTo>
                  <a:lnTo>
                    <a:pt x="34" y="1135"/>
                  </a:lnTo>
                  <a:lnTo>
                    <a:pt x="34" y="5838"/>
                  </a:lnTo>
                  <a:lnTo>
                    <a:pt x="34" y="6238"/>
                  </a:lnTo>
                  <a:cubicBezTo>
                    <a:pt x="34" y="6372"/>
                    <a:pt x="67" y="6505"/>
                    <a:pt x="134" y="6605"/>
                  </a:cubicBezTo>
                  <a:cubicBezTo>
                    <a:pt x="167" y="6705"/>
                    <a:pt x="234" y="6806"/>
                    <a:pt x="334" y="6872"/>
                  </a:cubicBezTo>
                  <a:cubicBezTo>
                    <a:pt x="401" y="6906"/>
                    <a:pt x="568" y="6939"/>
                    <a:pt x="734" y="6939"/>
                  </a:cubicBezTo>
                  <a:cubicBezTo>
                    <a:pt x="901" y="6939"/>
                    <a:pt x="1068" y="6906"/>
                    <a:pt x="1168" y="6872"/>
                  </a:cubicBezTo>
                  <a:cubicBezTo>
                    <a:pt x="1235" y="6839"/>
                    <a:pt x="1335" y="6739"/>
                    <a:pt x="1368" y="6605"/>
                  </a:cubicBezTo>
                  <a:cubicBezTo>
                    <a:pt x="1401" y="6505"/>
                    <a:pt x="1468" y="6372"/>
                    <a:pt x="1468" y="6238"/>
                  </a:cubicBezTo>
                  <a:lnTo>
                    <a:pt x="1468" y="5838"/>
                  </a:lnTo>
                  <a:lnTo>
                    <a:pt x="1468" y="4170"/>
                  </a:lnTo>
                  <a:lnTo>
                    <a:pt x="2002" y="4170"/>
                  </a:lnTo>
                  <a:cubicBezTo>
                    <a:pt x="2169" y="4170"/>
                    <a:pt x="2302" y="4204"/>
                    <a:pt x="2369" y="4237"/>
                  </a:cubicBezTo>
                  <a:cubicBezTo>
                    <a:pt x="2502" y="4304"/>
                    <a:pt x="2536" y="4337"/>
                    <a:pt x="2636" y="4437"/>
                  </a:cubicBezTo>
                  <a:cubicBezTo>
                    <a:pt x="2702" y="4571"/>
                    <a:pt x="2736" y="4671"/>
                    <a:pt x="2736" y="4771"/>
                  </a:cubicBezTo>
                  <a:cubicBezTo>
                    <a:pt x="2802" y="4904"/>
                    <a:pt x="2802" y="5071"/>
                    <a:pt x="2802" y="5204"/>
                  </a:cubicBezTo>
                  <a:lnTo>
                    <a:pt x="2802" y="6238"/>
                  </a:lnTo>
                  <a:cubicBezTo>
                    <a:pt x="2802" y="6372"/>
                    <a:pt x="2836" y="6505"/>
                    <a:pt x="2869" y="6572"/>
                  </a:cubicBezTo>
                  <a:cubicBezTo>
                    <a:pt x="2903" y="6672"/>
                    <a:pt x="3003" y="6739"/>
                    <a:pt x="3069" y="6839"/>
                  </a:cubicBezTo>
                  <a:cubicBezTo>
                    <a:pt x="3169" y="6906"/>
                    <a:pt x="3236" y="6939"/>
                    <a:pt x="3370" y="7006"/>
                  </a:cubicBezTo>
                  <a:cubicBezTo>
                    <a:pt x="3503" y="7039"/>
                    <a:pt x="3570" y="7039"/>
                    <a:pt x="3703" y="7039"/>
                  </a:cubicBezTo>
                  <a:cubicBezTo>
                    <a:pt x="3803" y="7039"/>
                    <a:pt x="3903" y="7039"/>
                    <a:pt x="4003" y="7006"/>
                  </a:cubicBezTo>
                  <a:lnTo>
                    <a:pt x="4237" y="6872"/>
                  </a:lnTo>
                  <a:cubicBezTo>
                    <a:pt x="4304" y="6806"/>
                    <a:pt x="4370" y="6739"/>
                    <a:pt x="4404" y="6672"/>
                  </a:cubicBezTo>
                  <a:cubicBezTo>
                    <a:pt x="4470" y="6572"/>
                    <a:pt x="4504" y="6505"/>
                    <a:pt x="4504" y="6372"/>
                  </a:cubicBezTo>
                  <a:lnTo>
                    <a:pt x="4504" y="6238"/>
                  </a:lnTo>
                  <a:cubicBezTo>
                    <a:pt x="4504" y="6205"/>
                    <a:pt x="4470" y="6105"/>
                    <a:pt x="4370" y="6038"/>
                  </a:cubicBezTo>
                  <a:cubicBezTo>
                    <a:pt x="4370" y="6005"/>
                    <a:pt x="4370" y="5972"/>
                    <a:pt x="4337" y="5972"/>
                  </a:cubicBezTo>
                  <a:cubicBezTo>
                    <a:pt x="4304" y="5972"/>
                    <a:pt x="4304" y="5905"/>
                    <a:pt x="4304" y="5872"/>
                  </a:cubicBezTo>
                  <a:lnTo>
                    <a:pt x="4304" y="5171"/>
                  </a:lnTo>
                  <a:cubicBezTo>
                    <a:pt x="4304" y="4904"/>
                    <a:pt x="4304" y="4737"/>
                    <a:pt x="4203" y="4571"/>
                  </a:cubicBezTo>
                  <a:cubicBezTo>
                    <a:pt x="4137" y="4404"/>
                    <a:pt x="4070" y="4304"/>
                    <a:pt x="3970" y="4170"/>
                  </a:cubicBezTo>
                  <a:cubicBezTo>
                    <a:pt x="3837" y="4037"/>
                    <a:pt x="3703" y="3903"/>
                    <a:pt x="3636" y="3870"/>
                  </a:cubicBezTo>
                  <a:cubicBezTo>
                    <a:pt x="3536" y="3837"/>
                    <a:pt x="3403" y="3737"/>
                    <a:pt x="3303" y="3703"/>
                  </a:cubicBezTo>
                  <a:cubicBezTo>
                    <a:pt x="3470" y="3670"/>
                    <a:pt x="3636" y="3570"/>
                    <a:pt x="3736" y="3503"/>
                  </a:cubicBezTo>
                  <a:cubicBezTo>
                    <a:pt x="3870" y="3403"/>
                    <a:pt x="4003" y="3303"/>
                    <a:pt x="4070" y="3203"/>
                  </a:cubicBezTo>
                  <a:cubicBezTo>
                    <a:pt x="4170" y="3070"/>
                    <a:pt x="4237" y="3003"/>
                    <a:pt x="4304" y="2869"/>
                  </a:cubicBezTo>
                  <a:cubicBezTo>
                    <a:pt x="4337" y="2736"/>
                    <a:pt x="4370" y="2636"/>
                    <a:pt x="4404" y="2536"/>
                  </a:cubicBezTo>
                  <a:cubicBezTo>
                    <a:pt x="4470" y="2402"/>
                    <a:pt x="4504" y="2336"/>
                    <a:pt x="4504" y="2236"/>
                  </a:cubicBezTo>
                  <a:lnTo>
                    <a:pt x="4504" y="2035"/>
                  </a:lnTo>
                  <a:cubicBezTo>
                    <a:pt x="4504" y="1802"/>
                    <a:pt x="4504" y="1535"/>
                    <a:pt x="4404" y="1368"/>
                  </a:cubicBezTo>
                  <a:cubicBezTo>
                    <a:pt x="4337" y="1202"/>
                    <a:pt x="4237" y="1001"/>
                    <a:pt x="4170" y="868"/>
                  </a:cubicBezTo>
                  <a:cubicBezTo>
                    <a:pt x="4070" y="701"/>
                    <a:pt x="4003" y="568"/>
                    <a:pt x="3837" y="501"/>
                  </a:cubicBezTo>
                  <a:cubicBezTo>
                    <a:pt x="3670" y="401"/>
                    <a:pt x="3536" y="334"/>
                    <a:pt x="3403" y="234"/>
                  </a:cubicBezTo>
                  <a:cubicBezTo>
                    <a:pt x="3069" y="134"/>
                    <a:pt x="2736" y="1"/>
                    <a:pt x="2335"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1" name="Google Shape;945;p67">
              <a:extLst>
                <a:ext uri="{FF2B5EF4-FFF2-40B4-BE49-F238E27FC236}">
                  <a16:creationId xmlns:a16="http://schemas.microsoft.com/office/drawing/2014/main" id="{125B0D62-B58E-101D-FC61-3EFF32C33333}"/>
                </a:ext>
              </a:extLst>
            </p:cNvPr>
            <p:cNvSpPr/>
            <p:nvPr/>
          </p:nvSpPr>
          <p:spPr>
            <a:xfrm>
              <a:off x="-1326600" y="3215250"/>
              <a:ext cx="95925" cy="172650"/>
            </a:xfrm>
            <a:custGeom>
              <a:avLst/>
              <a:gdLst/>
              <a:ahLst/>
              <a:cxnLst/>
              <a:rect l="l" t="t" r="r" b="b"/>
              <a:pathLst>
                <a:path w="3837" h="6906" extrusionOk="0">
                  <a:moveTo>
                    <a:pt x="734" y="0"/>
                  </a:moveTo>
                  <a:cubicBezTo>
                    <a:pt x="567" y="0"/>
                    <a:pt x="400" y="34"/>
                    <a:pt x="300" y="67"/>
                  </a:cubicBezTo>
                  <a:cubicBezTo>
                    <a:pt x="234" y="134"/>
                    <a:pt x="134" y="200"/>
                    <a:pt x="100" y="334"/>
                  </a:cubicBezTo>
                  <a:cubicBezTo>
                    <a:pt x="67" y="467"/>
                    <a:pt x="0" y="567"/>
                    <a:pt x="0" y="701"/>
                  </a:cubicBezTo>
                  <a:lnTo>
                    <a:pt x="0" y="1134"/>
                  </a:lnTo>
                  <a:lnTo>
                    <a:pt x="0" y="5804"/>
                  </a:lnTo>
                  <a:lnTo>
                    <a:pt x="0" y="6205"/>
                  </a:lnTo>
                  <a:cubicBezTo>
                    <a:pt x="0" y="6371"/>
                    <a:pt x="67" y="6472"/>
                    <a:pt x="100" y="6572"/>
                  </a:cubicBezTo>
                  <a:cubicBezTo>
                    <a:pt x="134" y="6672"/>
                    <a:pt x="234" y="6805"/>
                    <a:pt x="300" y="6838"/>
                  </a:cubicBezTo>
                  <a:cubicBezTo>
                    <a:pt x="400" y="6872"/>
                    <a:pt x="567" y="6905"/>
                    <a:pt x="734" y="6905"/>
                  </a:cubicBezTo>
                  <a:lnTo>
                    <a:pt x="3102" y="6905"/>
                  </a:lnTo>
                  <a:cubicBezTo>
                    <a:pt x="3236" y="6905"/>
                    <a:pt x="3403" y="6872"/>
                    <a:pt x="3469" y="6838"/>
                  </a:cubicBezTo>
                  <a:cubicBezTo>
                    <a:pt x="3569" y="6805"/>
                    <a:pt x="3636" y="6705"/>
                    <a:pt x="3736" y="6638"/>
                  </a:cubicBezTo>
                  <a:cubicBezTo>
                    <a:pt x="3803" y="6505"/>
                    <a:pt x="3836" y="6371"/>
                    <a:pt x="3836" y="6205"/>
                  </a:cubicBezTo>
                  <a:cubicBezTo>
                    <a:pt x="3836" y="6038"/>
                    <a:pt x="3836" y="5904"/>
                    <a:pt x="3769" y="5838"/>
                  </a:cubicBezTo>
                  <a:cubicBezTo>
                    <a:pt x="3736" y="5738"/>
                    <a:pt x="3636" y="5671"/>
                    <a:pt x="3503" y="5638"/>
                  </a:cubicBezTo>
                  <a:cubicBezTo>
                    <a:pt x="3403" y="5571"/>
                    <a:pt x="3302" y="5538"/>
                    <a:pt x="3136" y="5538"/>
                  </a:cubicBezTo>
                  <a:lnTo>
                    <a:pt x="1568" y="5538"/>
                  </a:lnTo>
                  <a:lnTo>
                    <a:pt x="1568" y="4137"/>
                  </a:lnTo>
                  <a:lnTo>
                    <a:pt x="2602" y="4137"/>
                  </a:lnTo>
                  <a:cubicBezTo>
                    <a:pt x="2769" y="4137"/>
                    <a:pt x="2902" y="4070"/>
                    <a:pt x="2969" y="4036"/>
                  </a:cubicBezTo>
                  <a:cubicBezTo>
                    <a:pt x="3069" y="4003"/>
                    <a:pt x="3136" y="3903"/>
                    <a:pt x="3236" y="3836"/>
                  </a:cubicBezTo>
                  <a:cubicBezTo>
                    <a:pt x="3269" y="3736"/>
                    <a:pt x="3302" y="3636"/>
                    <a:pt x="3302" y="3469"/>
                  </a:cubicBezTo>
                  <a:cubicBezTo>
                    <a:pt x="3302" y="3303"/>
                    <a:pt x="3302" y="3169"/>
                    <a:pt x="3236" y="3069"/>
                  </a:cubicBezTo>
                  <a:cubicBezTo>
                    <a:pt x="3169" y="3002"/>
                    <a:pt x="3069" y="2902"/>
                    <a:pt x="2969" y="2869"/>
                  </a:cubicBezTo>
                  <a:cubicBezTo>
                    <a:pt x="2835" y="2836"/>
                    <a:pt x="2769" y="2802"/>
                    <a:pt x="2602" y="2802"/>
                  </a:cubicBezTo>
                  <a:lnTo>
                    <a:pt x="1568" y="2802"/>
                  </a:lnTo>
                  <a:lnTo>
                    <a:pt x="1568" y="1468"/>
                  </a:lnTo>
                  <a:lnTo>
                    <a:pt x="3136" y="1468"/>
                  </a:lnTo>
                  <a:cubicBezTo>
                    <a:pt x="3269" y="1468"/>
                    <a:pt x="3403" y="1401"/>
                    <a:pt x="3503" y="1368"/>
                  </a:cubicBezTo>
                  <a:cubicBezTo>
                    <a:pt x="3603" y="1335"/>
                    <a:pt x="3669" y="1234"/>
                    <a:pt x="3769" y="1168"/>
                  </a:cubicBezTo>
                  <a:cubicBezTo>
                    <a:pt x="3803" y="1068"/>
                    <a:pt x="3836" y="968"/>
                    <a:pt x="3836" y="801"/>
                  </a:cubicBezTo>
                  <a:cubicBezTo>
                    <a:pt x="3836" y="634"/>
                    <a:pt x="3836" y="501"/>
                    <a:pt x="3769" y="401"/>
                  </a:cubicBezTo>
                  <a:cubicBezTo>
                    <a:pt x="3736" y="334"/>
                    <a:pt x="3636" y="267"/>
                    <a:pt x="3503" y="200"/>
                  </a:cubicBezTo>
                  <a:cubicBezTo>
                    <a:pt x="3403" y="167"/>
                    <a:pt x="3302" y="134"/>
                    <a:pt x="3136" y="134"/>
                  </a:cubicBezTo>
                  <a:lnTo>
                    <a:pt x="2735" y="134"/>
                  </a:lnTo>
                  <a:lnTo>
                    <a:pt x="2735" y="0"/>
                  </a:ln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2" name="Google Shape;946;p67">
              <a:extLst>
                <a:ext uri="{FF2B5EF4-FFF2-40B4-BE49-F238E27FC236}">
                  <a16:creationId xmlns:a16="http://schemas.microsoft.com/office/drawing/2014/main" id="{93C4B25B-5D5D-46B4-6CFF-9390EFAB5E84}"/>
                </a:ext>
              </a:extLst>
            </p:cNvPr>
            <p:cNvSpPr/>
            <p:nvPr/>
          </p:nvSpPr>
          <p:spPr>
            <a:xfrm>
              <a:off x="-2095500" y="3436225"/>
              <a:ext cx="847300" cy="219350"/>
            </a:xfrm>
            <a:custGeom>
              <a:avLst/>
              <a:gdLst/>
              <a:ahLst/>
              <a:cxnLst/>
              <a:rect l="l" t="t" r="r" b="b"/>
              <a:pathLst>
                <a:path w="33892" h="8774" extrusionOk="0">
                  <a:moveTo>
                    <a:pt x="32924" y="3370"/>
                  </a:moveTo>
                  <a:cubicBezTo>
                    <a:pt x="33491" y="3370"/>
                    <a:pt x="33892" y="3804"/>
                    <a:pt x="33892" y="4337"/>
                  </a:cubicBezTo>
                  <a:cubicBezTo>
                    <a:pt x="33892" y="4871"/>
                    <a:pt x="33491" y="5305"/>
                    <a:pt x="32924" y="5305"/>
                  </a:cubicBezTo>
                  <a:lnTo>
                    <a:pt x="3003" y="5305"/>
                  </a:lnTo>
                  <a:lnTo>
                    <a:pt x="4571" y="7106"/>
                  </a:lnTo>
                  <a:cubicBezTo>
                    <a:pt x="4938" y="7473"/>
                    <a:pt x="4871" y="8107"/>
                    <a:pt x="4504" y="8440"/>
                  </a:cubicBezTo>
                  <a:cubicBezTo>
                    <a:pt x="4137" y="8774"/>
                    <a:pt x="3503" y="8707"/>
                    <a:pt x="3170" y="8340"/>
                  </a:cubicBezTo>
                  <a:lnTo>
                    <a:pt x="301" y="5038"/>
                  </a:lnTo>
                  <a:cubicBezTo>
                    <a:pt x="134" y="4871"/>
                    <a:pt x="1" y="4638"/>
                    <a:pt x="1" y="4371"/>
                  </a:cubicBezTo>
                  <a:cubicBezTo>
                    <a:pt x="1" y="4137"/>
                    <a:pt x="134" y="3870"/>
                    <a:pt x="301" y="3704"/>
                  </a:cubicBezTo>
                  <a:lnTo>
                    <a:pt x="3170" y="435"/>
                  </a:lnTo>
                  <a:cubicBezTo>
                    <a:pt x="3503" y="34"/>
                    <a:pt x="4137" y="1"/>
                    <a:pt x="4504" y="334"/>
                  </a:cubicBezTo>
                  <a:cubicBezTo>
                    <a:pt x="4871" y="668"/>
                    <a:pt x="4938" y="1302"/>
                    <a:pt x="4571" y="1669"/>
                  </a:cubicBezTo>
                  <a:lnTo>
                    <a:pt x="3003" y="3470"/>
                  </a:lnTo>
                  <a:lnTo>
                    <a:pt x="32924" y="3470"/>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3" name="Google Shape;947;p67">
              <a:extLst>
                <a:ext uri="{FF2B5EF4-FFF2-40B4-BE49-F238E27FC236}">
                  <a16:creationId xmlns:a16="http://schemas.microsoft.com/office/drawing/2014/main" id="{CE45E9B4-C9A2-687E-362A-55107BEF65CC}"/>
                </a:ext>
              </a:extLst>
            </p:cNvPr>
            <p:cNvSpPr/>
            <p:nvPr/>
          </p:nvSpPr>
          <p:spPr>
            <a:xfrm>
              <a:off x="-2557500" y="3182725"/>
              <a:ext cx="384475" cy="537900"/>
            </a:xfrm>
            <a:custGeom>
              <a:avLst/>
              <a:gdLst/>
              <a:ahLst/>
              <a:cxnLst/>
              <a:rect l="l" t="t" r="r" b="b"/>
              <a:pathLst>
                <a:path w="15379" h="21516" extrusionOk="0">
                  <a:moveTo>
                    <a:pt x="14711" y="4003"/>
                  </a:moveTo>
                  <a:cubicBezTo>
                    <a:pt x="14311" y="4837"/>
                    <a:pt x="13777" y="5471"/>
                    <a:pt x="13210" y="6171"/>
                  </a:cubicBezTo>
                  <a:cubicBezTo>
                    <a:pt x="11676" y="8073"/>
                    <a:pt x="10008" y="10108"/>
                    <a:pt x="11109" y="15945"/>
                  </a:cubicBezTo>
                  <a:cubicBezTo>
                    <a:pt x="11509" y="18280"/>
                    <a:pt x="10842" y="19815"/>
                    <a:pt x="9641" y="20648"/>
                  </a:cubicBezTo>
                  <a:cubicBezTo>
                    <a:pt x="8674" y="21316"/>
                    <a:pt x="7440" y="21516"/>
                    <a:pt x="6139" y="21316"/>
                  </a:cubicBezTo>
                  <a:cubicBezTo>
                    <a:pt x="4871" y="21115"/>
                    <a:pt x="3604" y="20482"/>
                    <a:pt x="2603" y="19481"/>
                  </a:cubicBezTo>
                  <a:cubicBezTo>
                    <a:pt x="868" y="17780"/>
                    <a:pt x="1" y="14978"/>
                    <a:pt x="1435" y="11275"/>
                  </a:cubicBezTo>
                  <a:cubicBezTo>
                    <a:pt x="2336" y="8940"/>
                    <a:pt x="3937" y="6472"/>
                    <a:pt x="5772" y="4504"/>
                  </a:cubicBezTo>
                  <a:cubicBezTo>
                    <a:pt x="7440" y="2736"/>
                    <a:pt x="9308" y="1268"/>
                    <a:pt x="11042" y="567"/>
                  </a:cubicBezTo>
                  <a:lnTo>
                    <a:pt x="11276" y="1235"/>
                  </a:lnTo>
                  <a:cubicBezTo>
                    <a:pt x="9641" y="1902"/>
                    <a:pt x="7873" y="3269"/>
                    <a:pt x="6305" y="4971"/>
                  </a:cubicBezTo>
                  <a:cubicBezTo>
                    <a:pt x="4538" y="6905"/>
                    <a:pt x="3003" y="9274"/>
                    <a:pt x="2136" y="11509"/>
                  </a:cubicBezTo>
                  <a:cubicBezTo>
                    <a:pt x="802" y="14911"/>
                    <a:pt x="1602" y="17446"/>
                    <a:pt x="3137" y="18981"/>
                  </a:cubicBezTo>
                  <a:cubicBezTo>
                    <a:pt x="4004" y="19848"/>
                    <a:pt x="5171" y="20448"/>
                    <a:pt x="6272" y="20615"/>
                  </a:cubicBezTo>
                  <a:cubicBezTo>
                    <a:pt x="7340" y="20782"/>
                    <a:pt x="8440" y="20615"/>
                    <a:pt x="9208" y="20081"/>
                  </a:cubicBezTo>
                  <a:cubicBezTo>
                    <a:pt x="10208" y="19414"/>
                    <a:pt x="10775" y="18080"/>
                    <a:pt x="10375" y="16078"/>
                  </a:cubicBezTo>
                  <a:cubicBezTo>
                    <a:pt x="9208" y="9941"/>
                    <a:pt x="11009" y="7739"/>
                    <a:pt x="12643" y="5738"/>
                  </a:cubicBezTo>
                  <a:cubicBezTo>
                    <a:pt x="13177" y="5037"/>
                    <a:pt x="13677" y="4437"/>
                    <a:pt x="14044" y="3670"/>
                  </a:cubicBezTo>
                  <a:cubicBezTo>
                    <a:pt x="14478" y="2902"/>
                    <a:pt x="14645" y="2269"/>
                    <a:pt x="14645" y="1802"/>
                  </a:cubicBezTo>
                  <a:cubicBezTo>
                    <a:pt x="14645" y="1468"/>
                    <a:pt x="14545" y="1235"/>
                    <a:pt x="14378" y="1068"/>
                  </a:cubicBezTo>
                  <a:cubicBezTo>
                    <a:pt x="14211" y="901"/>
                    <a:pt x="13978" y="768"/>
                    <a:pt x="13677" y="734"/>
                  </a:cubicBezTo>
                  <a:lnTo>
                    <a:pt x="13444" y="734"/>
                  </a:lnTo>
                  <a:cubicBezTo>
                    <a:pt x="13444" y="467"/>
                    <a:pt x="13511" y="234"/>
                    <a:pt x="13677" y="0"/>
                  </a:cubicBezTo>
                  <a:lnTo>
                    <a:pt x="13777" y="0"/>
                  </a:lnTo>
                  <a:cubicBezTo>
                    <a:pt x="14278" y="100"/>
                    <a:pt x="14645" y="267"/>
                    <a:pt x="14945" y="567"/>
                  </a:cubicBezTo>
                  <a:cubicBezTo>
                    <a:pt x="15212" y="834"/>
                    <a:pt x="15345" y="1268"/>
                    <a:pt x="15345" y="1768"/>
                  </a:cubicBezTo>
                  <a:cubicBezTo>
                    <a:pt x="15379" y="2402"/>
                    <a:pt x="15178" y="3136"/>
                    <a:pt x="14711" y="4003"/>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385" name="Google Shape;997;p69">
            <a:extLst>
              <a:ext uri="{FF2B5EF4-FFF2-40B4-BE49-F238E27FC236}">
                <a16:creationId xmlns:a16="http://schemas.microsoft.com/office/drawing/2014/main" id="{B187DD2B-B127-425D-C170-67F607D14BA3}"/>
              </a:ext>
            </a:extLst>
          </p:cNvPr>
          <p:cNvGrpSpPr/>
          <p:nvPr/>
        </p:nvGrpSpPr>
        <p:grpSpPr>
          <a:xfrm>
            <a:off x="7186643" y="3171153"/>
            <a:ext cx="853975" cy="984075"/>
            <a:chOff x="1457050" y="1664125"/>
            <a:chExt cx="853975" cy="984075"/>
          </a:xfrm>
        </p:grpSpPr>
        <p:sp>
          <p:nvSpPr>
            <p:cNvPr id="1386" name="Google Shape;998;p69">
              <a:extLst>
                <a:ext uri="{FF2B5EF4-FFF2-40B4-BE49-F238E27FC236}">
                  <a16:creationId xmlns:a16="http://schemas.microsoft.com/office/drawing/2014/main" id="{28D18174-B8C9-F87F-C46B-909105A92E2C}"/>
                </a:ext>
              </a:extLst>
            </p:cNvPr>
            <p:cNvSpPr/>
            <p:nvPr/>
          </p:nvSpPr>
          <p:spPr>
            <a:xfrm>
              <a:off x="1457050" y="1664125"/>
              <a:ext cx="853975" cy="984075"/>
            </a:xfrm>
            <a:custGeom>
              <a:avLst/>
              <a:gdLst/>
              <a:ahLst/>
              <a:cxnLst/>
              <a:rect l="l" t="t" r="r" b="b"/>
              <a:pathLst>
                <a:path w="34159" h="39363" extrusionOk="0">
                  <a:moveTo>
                    <a:pt x="24318" y="1702"/>
                  </a:moveTo>
                  <a:cubicBezTo>
                    <a:pt x="25118" y="1702"/>
                    <a:pt x="25819" y="2269"/>
                    <a:pt x="26019" y="3103"/>
                  </a:cubicBezTo>
                  <a:lnTo>
                    <a:pt x="32323" y="30956"/>
                  </a:lnTo>
                  <a:cubicBezTo>
                    <a:pt x="32524" y="31857"/>
                    <a:pt x="31923" y="32824"/>
                    <a:pt x="30989" y="33024"/>
                  </a:cubicBezTo>
                  <a:lnTo>
                    <a:pt x="20682" y="35359"/>
                  </a:lnTo>
                  <a:lnTo>
                    <a:pt x="10374" y="37694"/>
                  </a:lnTo>
                  <a:cubicBezTo>
                    <a:pt x="10241" y="37728"/>
                    <a:pt x="10141" y="37728"/>
                    <a:pt x="10007" y="37728"/>
                  </a:cubicBezTo>
                  <a:cubicBezTo>
                    <a:pt x="9207" y="37728"/>
                    <a:pt x="8506" y="37194"/>
                    <a:pt x="8306" y="36360"/>
                  </a:cubicBezTo>
                  <a:lnTo>
                    <a:pt x="2002" y="8507"/>
                  </a:lnTo>
                  <a:cubicBezTo>
                    <a:pt x="1835" y="7540"/>
                    <a:pt x="2435" y="6639"/>
                    <a:pt x="3369" y="6372"/>
                  </a:cubicBezTo>
                  <a:lnTo>
                    <a:pt x="13677" y="4037"/>
                  </a:lnTo>
                  <a:lnTo>
                    <a:pt x="23951" y="1769"/>
                  </a:lnTo>
                  <a:cubicBezTo>
                    <a:pt x="24051" y="1702"/>
                    <a:pt x="24184" y="1702"/>
                    <a:pt x="24318" y="1702"/>
                  </a:cubicBezTo>
                  <a:close/>
                  <a:moveTo>
                    <a:pt x="24351" y="1"/>
                  </a:moveTo>
                  <a:cubicBezTo>
                    <a:pt x="24118" y="1"/>
                    <a:pt x="23851" y="34"/>
                    <a:pt x="23617" y="101"/>
                  </a:cubicBezTo>
                  <a:lnTo>
                    <a:pt x="13310" y="2436"/>
                  </a:lnTo>
                  <a:lnTo>
                    <a:pt x="3002" y="4771"/>
                  </a:lnTo>
                  <a:cubicBezTo>
                    <a:pt x="1168" y="5171"/>
                    <a:pt x="0" y="7006"/>
                    <a:pt x="434" y="8840"/>
                  </a:cubicBezTo>
                  <a:lnTo>
                    <a:pt x="6705" y="36694"/>
                  </a:lnTo>
                  <a:cubicBezTo>
                    <a:pt x="7039" y="38295"/>
                    <a:pt x="8440" y="39362"/>
                    <a:pt x="10041" y="39362"/>
                  </a:cubicBezTo>
                  <a:cubicBezTo>
                    <a:pt x="10308" y="39362"/>
                    <a:pt x="10541" y="39329"/>
                    <a:pt x="10808" y="39296"/>
                  </a:cubicBezTo>
                  <a:lnTo>
                    <a:pt x="21115" y="36961"/>
                  </a:lnTo>
                  <a:lnTo>
                    <a:pt x="31389" y="34626"/>
                  </a:lnTo>
                  <a:cubicBezTo>
                    <a:pt x="32290" y="34392"/>
                    <a:pt x="33024" y="33858"/>
                    <a:pt x="33524" y="33125"/>
                  </a:cubicBezTo>
                  <a:cubicBezTo>
                    <a:pt x="34025" y="32357"/>
                    <a:pt x="34158" y="31457"/>
                    <a:pt x="33991" y="30523"/>
                  </a:cubicBezTo>
                  <a:lnTo>
                    <a:pt x="27687" y="2669"/>
                  </a:lnTo>
                  <a:cubicBezTo>
                    <a:pt x="27353" y="1102"/>
                    <a:pt x="25986" y="1"/>
                    <a:pt x="24351"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7" name="Google Shape;999;p69">
              <a:extLst>
                <a:ext uri="{FF2B5EF4-FFF2-40B4-BE49-F238E27FC236}">
                  <a16:creationId xmlns:a16="http://schemas.microsoft.com/office/drawing/2014/main" id="{3B34EC53-7462-8017-15C4-569FC3E74131}"/>
                </a:ext>
              </a:extLst>
            </p:cNvPr>
            <p:cNvSpPr/>
            <p:nvPr/>
          </p:nvSpPr>
          <p:spPr>
            <a:xfrm>
              <a:off x="1502075" y="1707075"/>
              <a:ext cx="768075" cy="900375"/>
            </a:xfrm>
            <a:custGeom>
              <a:avLst/>
              <a:gdLst/>
              <a:ahLst/>
              <a:cxnLst/>
              <a:rect l="l" t="t" r="r" b="b"/>
              <a:pathLst>
                <a:path w="30723" h="36015" extrusionOk="0">
                  <a:moveTo>
                    <a:pt x="22558" y="0"/>
                  </a:moveTo>
                  <a:cubicBezTo>
                    <a:pt x="22423" y="0"/>
                    <a:pt x="22286" y="17"/>
                    <a:pt x="22150" y="51"/>
                  </a:cubicBezTo>
                  <a:lnTo>
                    <a:pt x="1535" y="4687"/>
                  </a:lnTo>
                  <a:cubicBezTo>
                    <a:pt x="634" y="4921"/>
                    <a:pt x="1" y="5822"/>
                    <a:pt x="201" y="6789"/>
                  </a:cubicBezTo>
                  <a:lnTo>
                    <a:pt x="6505" y="34642"/>
                  </a:lnTo>
                  <a:cubicBezTo>
                    <a:pt x="6679" y="35455"/>
                    <a:pt x="7409" y="36015"/>
                    <a:pt x="8211" y="36015"/>
                  </a:cubicBezTo>
                  <a:cubicBezTo>
                    <a:pt x="8331" y="36015"/>
                    <a:pt x="8452" y="36002"/>
                    <a:pt x="8573" y="35976"/>
                  </a:cubicBezTo>
                  <a:lnTo>
                    <a:pt x="29188" y="31306"/>
                  </a:lnTo>
                  <a:cubicBezTo>
                    <a:pt x="30089" y="31106"/>
                    <a:pt x="30723" y="30172"/>
                    <a:pt x="30522" y="29238"/>
                  </a:cubicBezTo>
                  <a:lnTo>
                    <a:pt x="24218" y="1352"/>
                  </a:lnTo>
                  <a:cubicBezTo>
                    <a:pt x="24047" y="554"/>
                    <a:pt x="23342" y="0"/>
                    <a:pt x="2255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8" name="Google Shape;1000;p69">
              <a:extLst>
                <a:ext uri="{FF2B5EF4-FFF2-40B4-BE49-F238E27FC236}">
                  <a16:creationId xmlns:a16="http://schemas.microsoft.com/office/drawing/2014/main" id="{C2BA150A-4068-9126-7175-7DE7245F1EB0}"/>
                </a:ext>
              </a:extLst>
            </p:cNvPr>
            <p:cNvSpPr/>
            <p:nvPr/>
          </p:nvSpPr>
          <p:spPr>
            <a:xfrm>
              <a:off x="1502075" y="1766700"/>
              <a:ext cx="472025" cy="840750"/>
            </a:xfrm>
            <a:custGeom>
              <a:avLst/>
              <a:gdLst/>
              <a:ahLst/>
              <a:cxnLst/>
              <a:rect l="l" t="t" r="r" b="b"/>
              <a:pathLst>
                <a:path w="18881" h="33630" extrusionOk="0">
                  <a:moveTo>
                    <a:pt x="11842" y="1"/>
                  </a:moveTo>
                  <a:lnTo>
                    <a:pt x="1535" y="2302"/>
                  </a:lnTo>
                  <a:cubicBezTo>
                    <a:pt x="601" y="2536"/>
                    <a:pt x="1" y="3437"/>
                    <a:pt x="201" y="4404"/>
                  </a:cubicBezTo>
                  <a:lnTo>
                    <a:pt x="6505" y="32257"/>
                  </a:lnTo>
                  <a:cubicBezTo>
                    <a:pt x="6679" y="33070"/>
                    <a:pt x="7409" y="33630"/>
                    <a:pt x="8211" y="33630"/>
                  </a:cubicBezTo>
                  <a:cubicBezTo>
                    <a:pt x="8331" y="33630"/>
                    <a:pt x="8452" y="33617"/>
                    <a:pt x="8573" y="33591"/>
                  </a:cubicBezTo>
                  <a:lnTo>
                    <a:pt x="18881" y="31256"/>
                  </a:lnTo>
                  <a:lnTo>
                    <a:pt x="11842"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9" name="Google Shape;1001;p69">
              <a:extLst>
                <a:ext uri="{FF2B5EF4-FFF2-40B4-BE49-F238E27FC236}">
                  <a16:creationId xmlns:a16="http://schemas.microsoft.com/office/drawing/2014/main" id="{1B769D6C-9112-2BF2-B3BE-B042FB6316AA}"/>
                </a:ext>
              </a:extLst>
            </p:cNvPr>
            <p:cNvSpPr/>
            <p:nvPr/>
          </p:nvSpPr>
          <p:spPr>
            <a:xfrm>
              <a:off x="1731400" y="2360425"/>
              <a:ext cx="50900" cy="74275"/>
            </a:xfrm>
            <a:custGeom>
              <a:avLst/>
              <a:gdLst/>
              <a:ahLst/>
              <a:cxnLst/>
              <a:rect l="l" t="t" r="r" b="b"/>
              <a:pathLst>
                <a:path w="2036" h="2971" extrusionOk="0">
                  <a:moveTo>
                    <a:pt x="1034" y="323"/>
                  </a:moveTo>
                  <a:cubicBezTo>
                    <a:pt x="1153" y="323"/>
                    <a:pt x="1262" y="354"/>
                    <a:pt x="1335" y="402"/>
                  </a:cubicBezTo>
                  <a:cubicBezTo>
                    <a:pt x="1469" y="469"/>
                    <a:pt x="1535" y="569"/>
                    <a:pt x="1569" y="736"/>
                  </a:cubicBezTo>
                  <a:cubicBezTo>
                    <a:pt x="1602" y="903"/>
                    <a:pt x="1602" y="1036"/>
                    <a:pt x="1502" y="1170"/>
                  </a:cubicBezTo>
                  <a:cubicBezTo>
                    <a:pt x="1435" y="1270"/>
                    <a:pt x="1302" y="1336"/>
                    <a:pt x="1135" y="1370"/>
                  </a:cubicBezTo>
                  <a:lnTo>
                    <a:pt x="668" y="1470"/>
                  </a:lnTo>
                  <a:lnTo>
                    <a:pt x="434" y="469"/>
                  </a:lnTo>
                  <a:lnTo>
                    <a:pt x="901" y="336"/>
                  </a:lnTo>
                  <a:cubicBezTo>
                    <a:pt x="946" y="327"/>
                    <a:pt x="991" y="323"/>
                    <a:pt x="1034" y="323"/>
                  </a:cubicBezTo>
                  <a:close/>
                  <a:moveTo>
                    <a:pt x="1140" y="1"/>
                  </a:moveTo>
                  <a:cubicBezTo>
                    <a:pt x="1043" y="1"/>
                    <a:pt x="941" y="12"/>
                    <a:pt x="835" y="35"/>
                  </a:cubicBezTo>
                  <a:lnTo>
                    <a:pt x="1" y="236"/>
                  </a:lnTo>
                  <a:lnTo>
                    <a:pt x="635" y="2971"/>
                  </a:lnTo>
                  <a:lnTo>
                    <a:pt x="1002" y="2904"/>
                  </a:lnTo>
                  <a:lnTo>
                    <a:pt x="735" y="1803"/>
                  </a:lnTo>
                  <a:lnTo>
                    <a:pt x="1202" y="1670"/>
                  </a:lnTo>
                  <a:cubicBezTo>
                    <a:pt x="1535" y="1603"/>
                    <a:pt x="1735" y="1503"/>
                    <a:pt x="1869" y="1303"/>
                  </a:cubicBezTo>
                  <a:cubicBezTo>
                    <a:pt x="2002" y="1136"/>
                    <a:pt x="2036" y="936"/>
                    <a:pt x="1969" y="636"/>
                  </a:cubicBezTo>
                  <a:cubicBezTo>
                    <a:pt x="1902" y="369"/>
                    <a:pt x="1769" y="202"/>
                    <a:pt x="1602" y="102"/>
                  </a:cubicBezTo>
                  <a:cubicBezTo>
                    <a:pt x="1473" y="38"/>
                    <a:pt x="1316" y="1"/>
                    <a:pt x="1140" y="1"/>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0" name="Google Shape;1002;p69">
              <a:extLst>
                <a:ext uri="{FF2B5EF4-FFF2-40B4-BE49-F238E27FC236}">
                  <a16:creationId xmlns:a16="http://schemas.microsoft.com/office/drawing/2014/main" id="{8BBE8F36-D9F2-E40F-D94E-296F2F6E1786}"/>
                </a:ext>
              </a:extLst>
            </p:cNvPr>
            <p:cNvSpPr/>
            <p:nvPr/>
          </p:nvSpPr>
          <p:spPr>
            <a:xfrm>
              <a:off x="1788950" y="2348800"/>
              <a:ext cx="63400" cy="76725"/>
            </a:xfrm>
            <a:custGeom>
              <a:avLst/>
              <a:gdLst/>
              <a:ahLst/>
              <a:cxnLst/>
              <a:rect l="l" t="t" r="r" b="b"/>
              <a:pathLst>
                <a:path w="2536" h="3069" extrusionOk="0">
                  <a:moveTo>
                    <a:pt x="734" y="400"/>
                  </a:moveTo>
                  <a:lnTo>
                    <a:pt x="1535" y="1635"/>
                  </a:lnTo>
                  <a:lnTo>
                    <a:pt x="534" y="1868"/>
                  </a:lnTo>
                  <a:lnTo>
                    <a:pt x="734" y="400"/>
                  </a:lnTo>
                  <a:close/>
                  <a:moveTo>
                    <a:pt x="868" y="0"/>
                  </a:moveTo>
                  <a:lnTo>
                    <a:pt x="434" y="67"/>
                  </a:lnTo>
                  <a:lnTo>
                    <a:pt x="0" y="3069"/>
                  </a:lnTo>
                  <a:lnTo>
                    <a:pt x="401" y="2969"/>
                  </a:lnTo>
                  <a:lnTo>
                    <a:pt x="501" y="2202"/>
                  </a:lnTo>
                  <a:lnTo>
                    <a:pt x="1735" y="1935"/>
                  </a:lnTo>
                  <a:lnTo>
                    <a:pt x="2135" y="2569"/>
                  </a:lnTo>
                  <a:lnTo>
                    <a:pt x="2536" y="2502"/>
                  </a:lnTo>
                  <a:lnTo>
                    <a:pt x="868" y="0"/>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1" name="Google Shape;1003;p69">
              <a:extLst>
                <a:ext uri="{FF2B5EF4-FFF2-40B4-BE49-F238E27FC236}">
                  <a16:creationId xmlns:a16="http://schemas.microsoft.com/office/drawing/2014/main" id="{3367FC14-F056-FA20-CA1B-F3FCDDE1385E}"/>
                </a:ext>
              </a:extLst>
            </p:cNvPr>
            <p:cNvSpPr/>
            <p:nvPr/>
          </p:nvSpPr>
          <p:spPr>
            <a:xfrm>
              <a:off x="1846500" y="2332950"/>
              <a:ext cx="58400" cy="74250"/>
            </a:xfrm>
            <a:custGeom>
              <a:avLst/>
              <a:gdLst/>
              <a:ahLst/>
              <a:cxnLst/>
              <a:rect l="l" t="t" r="r" b="b"/>
              <a:pathLst>
                <a:path w="2336" h="2970" extrusionOk="0">
                  <a:moveTo>
                    <a:pt x="1234" y="0"/>
                  </a:moveTo>
                  <a:cubicBezTo>
                    <a:pt x="1101" y="0"/>
                    <a:pt x="967" y="34"/>
                    <a:pt x="834" y="67"/>
                  </a:cubicBezTo>
                  <a:cubicBezTo>
                    <a:pt x="534" y="134"/>
                    <a:pt x="300" y="234"/>
                    <a:pt x="167" y="434"/>
                  </a:cubicBezTo>
                  <a:cubicBezTo>
                    <a:pt x="33" y="601"/>
                    <a:pt x="0" y="801"/>
                    <a:pt x="33" y="1068"/>
                  </a:cubicBezTo>
                  <a:cubicBezTo>
                    <a:pt x="100" y="1268"/>
                    <a:pt x="200" y="1401"/>
                    <a:pt x="334" y="1501"/>
                  </a:cubicBezTo>
                  <a:cubicBezTo>
                    <a:pt x="500" y="1601"/>
                    <a:pt x="701" y="1635"/>
                    <a:pt x="1001" y="1635"/>
                  </a:cubicBezTo>
                  <a:lnTo>
                    <a:pt x="1234" y="1601"/>
                  </a:lnTo>
                  <a:cubicBezTo>
                    <a:pt x="1434" y="1601"/>
                    <a:pt x="1601" y="1635"/>
                    <a:pt x="1701" y="1702"/>
                  </a:cubicBezTo>
                  <a:cubicBezTo>
                    <a:pt x="1801" y="1768"/>
                    <a:pt x="1835" y="1835"/>
                    <a:pt x="1868" y="1968"/>
                  </a:cubicBezTo>
                  <a:cubicBezTo>
                    <a:pt x="1901" y="2135"/>
                    <a:pt x="1901" y="2269"/>
                    <a:pt x="1801" y="2369"/>
                  </a:cubicBezTo>
                  <a:cubicBezTo>
                    <a:pt x="1701" y="2502"/>
                    <a:pt x="1535" y="2569"/>
                    <a:pt x="1334" y="2602"/>
                  </a:cubicBezTo>
                  <a:cubicBezTo>
                    <a:pt x="1240" y="2626"/>
                    <a:pt x="1129" y="2649"/>
                    <a:pt x="1025" y="2649"/>
                  </a:cubicBezTo>
                  <a:cubicBezTo>
                    <a:pt x="982" y="2649"/>
                    <a:pt x="940" y="2645"/>
                    <a:pt x="901" y="2636"/>
                  </a:cubicBezTo>
                  <a:cubicBezTo>
                    <a:pt x="734" y="2636"/>
                    <a:pt x="567" y="2602"/>
                    <a:pt x="400" y="2569"/>
                  </a:cubicBezTo>
                  <a:lnTo>
                    <a:pt x="400" y="2569"/>
                  </a:lnTo>
                  <a:lnTo>
                    <a:pt x="500" y="2936"/>
                  </a:lnTo>
                  <a:cubicBezTo>
                    <a:pt x="667" y="2969"/>
                    <a:pt x="801" y="2969"/>
                    <a:pt x="967" y="2969"/>
                  </a:cubicBezTo>
                  <a:cubicBezTo>
                    <a:pt x="1134" y="2969"/>
                    <a:pt x="1268" y="2936"/>
                    <a:pt x="1401" y="2902"/>
                  </a:cubicBezTo>
                  <a:cubicBezTo>
                    <a:pt x="1735" y="2836"/>
                    <a:pt x="1968" y="2702"/>
                    <a:pt x="2135" y="2535"/>
                  </a:cubicBezTo>
                  <a:cubicBezTo>
                    <a:pt x="2268" y="2369"/>
                    <a:pt x="2335" y="2135"/>
                    <a:pt x="2268" y="1868"/>
                  </a:cubicBezTo>
                  <a:cubicBezTo>
                    <a:pt x="2202" y="1635"/>
                    <a:pt x="2102" y="1468"/>
                    <a:pt x="1935" y="1368"/>
                  </a:cubicBezTo>
                  <a:cubicBezTo>
                    <a:pt x="1768" y="1268"/>
                    <a:pt x="1568" y="1235"/>
                    <a:pt x="1268" y="1235"/>
                  </a:cubicBezTo>
                  <a:lnTo>
                    <a:pt x="1034" y="1235"/>
                  </a:lnTo>
                  <a:cubicBezTo>
                    <a:pt x="976" y="1244"/>
                    <a:pt x="920" y="1248"/>
                    <a:pt x="869" y="1248"/>
                  </a:cubicBezTo>
                  <a:cubicBezTo>
                    <a:pt x="745" y="1248"/>
                    <a:pt x="648" y="1225"/>
                    <a:pt x="601" y="1201"/>
                  </a:cubicBezTo>
                  <a:cubicBezTo>
                    <a:pt x="500" y="1134"/>
                    <a:pt x="434" y="1068"/>
                    <a:pt x="400" y="934"/>
                  </a:cubicBezTo>
                  <a:cubicBezTo>
                    <a:pt x="367" y="801"/>
                    <a:pt x="400" y="667"/>
                    <a:pt x="500" y="567"/>
                  </a:cubicBezTo>
                  <a:cubicBezTo>
                    <a:pt x="601" y="467"/>
                    <a:pt x="734" y="401"/>
                    <a:pt x="934" y="334"/>
                  </a:cubicBezTo>
                  <a:cubicBezTo>
                    <a:pt x="1068" y="301"/>
                    <a:pt x="1201" y="301"/>
                    <a:pt x="1334" y="301"/>
                  </a:cubicBezTo>
                  <a:cubicBezTo>
                    <a:pt x="1434" y="301"/>
                    <a:pt x="1601" y="334"/>
                    <a:pt x="1735" y="367"/>
                  </a:cubicBezTo>
                  <a:lnTo>
                    <a:pt x="1668" y="0"/>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2" name="Google Shape;1004;p69">
              <a:extLst>
                <a:ext uri="{FF2B5EF4-FFF2-40B4-BE49-F238E27FC236}">
                  <a16:creationId xmlns:a16="http://schemas.microsoft.com/office/drawing/2014/main" id="{32551455-35E4-81D3-8157-8CBED4DE2F86}"/>
                </a:ext>
              </a:extLst>
            </p:cNvPr>
            <p:cNvSpPr/>
            <p:nvPr/>
          </p:nvSpPr>
          <p:spPr>
            <a:xfrm>
              <a:off x="1905700" y="2319600"/>
              <a:ext cx="58400" cy="74250"/>
            </a:xfrm>
            <a:custGeom>
              <a:avLst/>
              <a:gdLst/>
              <a:ahLst/>
              <a:cxnLst/>
              <a:rect l="l" t="t" r="r" b="b"/>
              <a:pathLst>
                <a:path w="2336" h="2970" extrusionOk="0">
                  <a:moveTo>
                    <a:pt x="1268" y="1"/>
                  </a:moveTo>
                  <a:cubicBezTo>
                    <a:pt x="1101" y="1"/>
                    <a:pt x="968" y="1"/>
                    <a:pt x="868" y="34"/>
                  </a:cubicBezTo>
                  <a:cubicBezTo>
                    <a:pt x="568" y="101"/>
                    <a:pt x="334" y="234"/>
                    <a:pt x="201" y="401"/>
                  </a:cubicBezTo>
                  <a:cubicBezTo>
                    <a:pt x="67" y="601"/>
                    <a:pt x="0" y="801"/>
                    <a:pt x="67" y="1035"/>
                  </a:cubicBezTo>
                  <a:cubicBezTo>
                    <a:pt x="101" y="1268"/>
                    <a:pt x="201" y="1402"/>
                    <a:pt x="367" y="1502"/>
                  </a:cubicBezTo>
                  <a:cubicBezTo>
                    <a:pt x="501" y="1568"/>
                    <a:pt x="734" y="1635"/>
                    <a:pt x="1035" y="1635"/>
                  </a:cubicBezTo>
                  <a:lnTo>
                    <a:pt x="1268" y="1602"/>
                  </a:lnTo>
                  <a:cubicBezTo>
                    <a:pt x="1468" y="1602"/>
                    <a:pt x="1602" y="1635"/>
                    <a:pt x="1702" y="1702"/>
                  </a:cubicBezTo>
                  <a:cubicBezTo>
                    <a:pt x="1802" y="1735"/>
                    <a:pt x="1868" y="1835"/>
                    <a:pt x="1902" y="1969"/>
                  </a:cubicBezTo>
                  <a:cubicBezTo>
                    <a:pt x="1935" y="2135"/>
                    <a:pt x="1902" y="2269"/>
                    <a:pt x="1802" y="2369"/>
                  </a:cubicBezTo>
                  <a:cubicBezTo>
                    <a:pt x="1702" y="2469"/>
                    <a:pt x="1568" y="2569"/>
                    <a:pt x="1335" y="2602"/>
                  </a:cubicBezTo>
                  <a:cubicBezTo>
                    <a:pt x="1201" y="2636"/>
                    <a:pt x="1068" y="2636"/>
                    <a:pt x="901" y="2636"/>
                  </a:cubicBezTo>
                  <a:cubicBezTo>
                    <a:pt x="768" y="2636"/>
                    <a:pt x="601" y="2602"/>
                    <a:pt x="434" y="2536"/>
                  </a:cubicBezTo>
                  <a:lnTo>
                    <a:pt x="434" y="2536"/>
                  </a:lnTo>
                  <a:lnTo>
                    <a:pt x="501" y="2936"/>
                  </a:lnTo>
                  <a:cubicBezTo>
                    <a:pt x="668" y="2969"/>
                    <a:pt x="834" y="2969"/>
                    <a:pt x="1001" y="2969"/>
                  </a:cubicBezTo>
                  <a:cubicBezTo>
                    <a:pt x="1135" y="2969"/>
                    <a:pt x="1301" y="2936"/>
                    <a:pt x="1401" y="2903"/>
                  </a:cubicBezTo>
                  <a:cubicBezTo>
                    <a:pt x="1768" y="2836"/>
                    <a:pt x="2002" y="2703"/>
                    <a:pt x="2169" y="2536"/>
                  </a:cubicBezTo>
                  <a:cubicBezTo>
                    <a:pt x="2302" y="2336"/>
                    <a:pt x="2335" y="2135"/>
                    <a:pt x="2269" y="1869"/>
                  </a:cubicBezTo>
                  <a:cubicBezTo>
                    <a:pt x="2235" y="1635"/>
                    <a:pt x="2135" y="1468"/>
                    <a:pt x="1969" y="1368"/>
                  </a:cubicBezTo>
                  <a:cubicBezTo>
                    <a:pt x="1802" y="1268"/>
                    <a:pt x="1568" y="1235"/>
                    <a:pt x="1301" y="1235"/>
                  </a:cubicBezTo>
                  <a:lnTo>
                    <a:pt x="1068" y="1235"/>
                  </a:lnTo>
                  <a:cubicBezTo>
                    <a:pt x="834" y="1235"/>
                    <a:pt x="701" y="1235"/>
                    <a:pt x="601" y="1168"/>
                  </a:cubicBezTo>
                  <a:cubicBezTo>
                    <a:pt x="534" y="1135"/>
                    <a:pt x="467" y="1068"/>
                    <a:pt x="434" y="935"/>
                  </a:cubicBezTo>
                  <a:cubicBezTo>
                    <a:pt x="401" y="801"/>
                    <a:pt x="434" y="668"/>
                    <a:pt x="534" y="568"/>
                  </a:cubicBezTo>
                  <a:cubicBezTo>
                    <a:pt x="601" y="468"/>
                    <a:pt x="768" y="368"/>
                    <a:pt x="968" y="334"/>
                  </a:cubicBezTo>
                  <a:cubicBezTo>
                    <a:pt x="1068" y="301"/>
                    <a:pt x="1201" y="301"/>
                    <a:pt x="1335" y="301"/>
                  </a:cubicBezTo>
                  <a:cubicBezTo>
                    <a:pt x="1468" y="301"/>
                    <a:pt x="1602" y="334"/>
                    <a:pt x="1768" y="368"/>
                  </a:cubicBezTo>
                  <a:lnTo>
                    <a:pt x="1702" y="1"/>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3" name="Google Shape;1005;p69">
              <a:extLst>
                <a:ext uri="{FF2B5EF4-FFF2-40B4-BE49-F238E27FC236}">
                  <a16:creationId xmlns:a16="http://schemas.microsoft.com/office/drawing/2014/main" id="{0EF145F8-FE71-BBBD-61A0-F3E8D8B23EA0}"/>
                </a:ext>
              </a:extLst>
            </p:cNvPr>
            <p:cNvSpPr/>
            <p:nvPr/>
          </p:nvSpPr>
          <p:spPr>
            <a:xfrm>
              <a:off x="1965750" y="2307600"/>
              <a:ext cx="50875" cy="74575"/>
            </a:xfrm>
            <a:custGeom>
              <a:avLst/>
              <a:gdLst/>
              <a:ahLst/>
              <a:cxnLst/>
              <a:rect l="l" t="t" r="r" b="b"/>
              <a:pathLst>
                <a:path w="2035" h="2983" extrusionOk="0">
                  <a:moveTo>
                    <a:pt x="1124" y="325"/>
                  </a:moveTo>
                  <a:cubicBezTo>
                    <a:pt x="1206" y="325"/>
                    <a:pt x="1276" y="341"/>
                    <a:pt x="1334" y="381"/>
                  </a:cubicBezTo>
                  <a:cubicBezTo>
                    <a:pt x="1468" y="447"/>
                    <a:pt x="1535" y="581"/>
                    <a:pt x="1568" y="747"/>
                  </a:cubicBezTo>
                  <a:cubicBezTo>
                    <a:pt x="1601" y="914"/>
                    <a:pt x="1601" y="1048"/>
                    <a:pt x="1535" y="1148"/>
                  </a:cubicBezTo>
                  <a:cubicBezTo>
                    <a:pt x="1435" y="1248"/>
                    <a:pt x="1334" y="1348"/>
                    <a:pt x="1168" y="1381"/>
                  </a:cubicBezTo>
                  <a:lnTo>
                    <a:pt x="701" y="1481"/>
                  </a:lnTo>
                  <a:lnTo>
                    <a:pt x="467" y="447"/>
                  </a:lnTo>
                  <a:lnTo>
                    <a:pt x="934" y="347"/>
                  </a:lnTo>
                  <a:cubicBezTo>
                    <a:pt x="1003" y="333"/>
                    <a:pt x="1067" y="325"/>
                    <a:pt x="1124" y="325"/>
                  </a:cubicBezTo>
                  <a:close/>
                  <a:moveTo>
                    <a:pt x="1229" y="0"/>
                  </a:moveTo>
                  <a:cubicBezTo>
                    <a:pt x="1114" y="0"/>
                    <a:pt x="984" y="17"/>
                    <a:pt x="834" y="47"/>
                  </a:cubicBezTo>
                  <a:lnTo>
                    <a:pt x="0" y="214"/>
                  </a:lnTo>
                  <a:lnTo>
                    <a:pt x="634" y="2982"/>
                  </a:lnTo>
                  <a:lnTo>
                    <a:pt x="1001" y="2882"/>
                  </a:lnTo>
                  <a:lnTo>
                    <a:pt x="767" y="1782"/>
                  </a:lnTo>
                  <a:lnTo>
                    <a:pt x="1234" y="1681"/>
                  </a:lnTo>
                  <a:cubicBezTo>
                    <a:pt x="1535" y="1615"/>
                    <a:pt x="1735" y="1481"/>
                    <a:pt x="1868" y="1315"/>
                  </a:cubicBezTo>
                  <a:cubicBezTo>
                    <a:pt x="2002" y="1148"/>
                    <a:pt x="2035" y="914"/>
                    <a:pt x="1968" y="647"/>
                  </a:cubicBezTo>
                  <a:cubicBezTo>
                    <a:pt x="1902" y="381"/>
                    <a:pt x="1768" y="180"/>
                    <a:pt x="1601" y="80"/>
                  </a:cubicBezTo>
                  <a:cubicBezTo>
                    <a:pt x="1491" y="25"/>
                    <a:pt x="1371" y="0"/>
                    <a:pt x="1229" y="0"/>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4" name="Google Shape;1006;p69">
              <a:extLst>
                <a:ext uri="{FF2B5EF4-FFF2-40B4-BE49-F238E27FC236}">
                  <a16:creationId xmlns:a16="http://schemas.microsoft.com/office/drawing/2014/main" id="{A76BC831-A6CA-2904-8A2C-3194D7E1640B}"/>
                </a:ext>
              </a:extLst>
            </p:cNvPr>
            <p:cNvSpPr/>
            <p:nvPr/>
          </p:nvSpPr>
          <p:spPr>
            <a:xfrm>
              <a:off x="2024125" y="2291775"/>
              <a:ext cx="68400" cy="73200"/>
            </a:xfrm>
            <a:custGeom>
              <a:avLst/>
              <a:gdLst/>
              <a:ahLst/>
              <a:cxnLst/>
              <a:rect l="l" t="t" r="r" b="b"/>
              <a:pathLst>
                <a:path w="2736" h="2928" extrusionOk="0">
                  <a:moveTo>
                    <a:pt x="1321" y="321"/>
                  </a:moveTo>
                  <a:cubicBezTo>
                    <a:pt x="1520" y="321"/>
                    <a:pt x="1686" y="389"/>
                    <a:pt x="1835" y="513"/>
                  </a:cubicBezTo>
                  <a:cubicBezTo>
                    <a:pt x="2035" y="680"/>
                    <a:pt x="2168" y="913"/>
                    <a:pt x="2235" y="1280"/>
                  </a:cubicBezTo>
                  <a:cubicBezTo>
                    <a:pt x="2335" y="1614"/>
                    <a:pt x="2302" y="1914"/>
                    <a:pt x="2202" y="2148"/>
                  </a:cubicBezTo>
                  <a:cubicBezTo>
                    <a:pt x="2068" y="2381"/>
                    <a:pt x="1902" y="2515"/>
                    <a:pt x="1635" y="2581"/>
                  </a:cubicBezTo>
                  <a:cubicBezTo>
                    <a:pt x="1550" y="2602"/>
                    <a:pt x="1466" y="2614"/>
                    <a:pt x="1383" y="2614"/>
                  </a:cubicBezTo>
                  <a:cubicBezTo>
                    <a:pt x="1206" y="2614"/>
                    <a:pt x="1038" y="2562"/>
                    <a:pt x="901" y="2448"/>
                  </a:cubicBezTo>
                  <a:cubicBezTo>
                    <a:pt x="701" y="2281"/>
                    <a:pt x="567" y="2014"/>
                    <a:pt x="501" y="1681"/>
                  </a:cubicBezTo>
                  <a:cubicBezTo>
                    <a:pt x="400" y="1314"/>
                    <a:pt x="434" y="1014"/>
                    <a:pt x="534" y="780"/>
                  </a:cubicBezTo>
                  <a:cubicBezTo>
                    <a:pt x="667" y="547"/>
                    <a:pt x="834" y="413"/>
                    <a:pt x="1101" y="346"/>
                  </a:cubicBezTo>
                  <a:cubicBezTo>
                    <a:pt x="1179" y="329"/>
                    <a:pt x="1252" y="321"/>
                    <a:pt x="1321" y="321"/>
                  </a:cubicBezTo>
                  <a:close/>
                  <a:moveTo>
                    <a:pt x="1388" y="0"/>
                  </a:moveTo>
                  <a:cubicBezTo>
                    <a:pt x="1276" y="0"/>
                    <a:pt x="1158" y="15"/>
                    <a:pt x="1034" y="46"/>
                  </a:cubicBezTo>
                  <a:cubicBezTo>
                    <a:pt x="667" y="146"/>
                    <a:pt x="400" y="346"/>
                    <a:pt x="200" y="647"/>
                  </a:cubicBezTo>
                  <a:cubicBezTo>
                    <a:pt x="34" y="947"/>
                    <a:pt x="0" y="1314"/>
                    <a:pt x="100" y="1747"/>
                  </a:cubicBezTo>
                  <a:cubicBezTo>
                    <a:pt x="200" y="2181"/>
                    <a:pt x="400" y="2515"/>
                    <a:pt x="667" y="2715"/>
                  </a:cubicBezTo>
                  <a:cubicBezTo>
                    <a:pt x="875" y="2853"/>
                    <a:pt x="1098" y="2928"/>
                    <a:pt x="1348" y="2928"/>
                  </a:cubicBezTo>
                  <a:cubicBezTo>
                    <a:pt x="1460" y="2928"/>
                    <a:pt x="1577" y="2913"/>
                    <a:pt x="1701" y="2882"/>
                  </a:cubicBezTo>
                  <a:cubicBezTo>
                    <a:pt x="2068" y="2815"/>
                    <a:pt x="2369" y="2615"/>
                    <a:pt x="2535" y="2281"/>
                  </a:cubicBezTo>
                  <a:cubicBezTo>
                    <a:pt x="2702" y="1981"/>
                    <a:pt x="2735" y="1614"/>
                    <a:pt x="2635" y="1180"/>
                  </a:cubicBezTo>
                  <a:cubicBezTo>
                    <a:pt x="2535" y="747"/>
                    <a:pt x="2335" y="446"/>
                    <a:pt x="2068" y="213"/>
                  </a:cubicBezTo>
                  <a:cubicBezTo>
                    <a:pt x="1861" y="75"/>
                    <a:pt x="1638" y="0"/>
                    <a:pt x="1388" y="0"/>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5" name="Google Shape;1007;p69">
              <a:extLst>
                <a:ext uri="{FF2B5EF4-FFF2-40B4-BE49-F238E27FC236}">
                  <a16:creationId xmlns:a16="http://schemas.microsoft.com/office/drawing/2014/main" id="{02EB0742-9AAA-1985-DC45-C9A2DB040712}"/>
                </a:ext>
              </a:extLst>
            </p:cNvPr>
            <p:cNvSpPr/>
            <p:nvPr/>
          </p:nvSpPr>
          <p:spPr>
            <a:xfrm>
              <a:off x="2096675" y="2277825"/>
              <a:ext cx="69225" cy="74325"/>
            </a:xfrm>
            <a:custGeom>
              <a:avLst/>
              <a:gdLst/>
              <a:ahLst/>
              <a:cxnLst/>
              <a:rect l="l" t="t" r="r" b="b"/>
              <a:pathLst>
                <a:path w="2769" h="2973" extrusionOk="0">
                  <a:moveTo>
                    <a:pt x="1060" y="323"/>
                  </a:moveTo>
                  <a:cubicBezTo>
                    <a:pt x="1176" y="323"/>
                    <a:pt x="1264" y="347"/>
                    <a:pt x="1335" y="371"/>
                  </a:cubicBezTo>
                  <a:cubicBezTo>
                    <a:pt x="1468" y="437"/>
                    <a:pt x="1535" y="537"/>
                    <a:pt x="1568" y="704"/>
                  </a:cubicBezTo>
                  <a:cubicBezTo>
                    <a:pt x="1601" y="871"/>
                    <a:pt x="1568" y="1004"/>
                    <a:pt x="1501" y="1105"/>
                  </a:cubicBezTo>
                  <a:cubicBezTo>
                    <a:pt x="1435" y="1205"/>
                    <a:pt x="1301" y="1271"/>
                    <a:pt x="1134" y="1338"/>
                  </a:cubicBezTo>
                  <a:lnTo>
                    <a:pt x="667" y="1438"/>
                  </a:lnTo>
                  <a:lnTo>
                    <a:pt x="434" y="471"/>
                  </a:lnTo>
                  <a:lnTo>
                    <a:pt x="901" y="337"/>
                  </a:lnTo>
                  <a:cubicBezTo>
                    <a:pt x="959" y="328"/>
                    <a:pt x="1012" y="323"/>
                    <a:pt x="1060" y="323"/>
                  </a:cubicBezTo>
                  <a:close/>
                  <a:moveTo>
                    <a:pt x="1176" y="1"/>
                  </a:moveTo>
                  <a:cubicBezTo>
                    <a:pt x="1074" y="1"/>
                    <a:pt x="962" y="12"/>
                    <a:pt x="834" y="37"/>
                  </a:cubicBezTo>
                  <a:lnTo>
                    <a:pt x="0" y="237"/>
                  </a:lnTo>
                  <a:lnTo>
                    <a:pt x="634" y="2973"/>
                  </a:lnTo>
                  <a:lnTo>
                    <a:pt x="1001" y="2906"/>
                  </a:lnTo>
                  <a:lnTo>
                    <a:pt x="734" y="1738"/>
                  </a:lnTo>
                  <a:lnTo>
                    <a:pt x="1134" y="1638"/>
                  </a:lnTo>
                  <a:cubicBezTo>
                    <a:pt x="1203" y="1624"/>
                    <a:pt x="1261" y="1616"/>
                    <a:pt x="1312" y="1616"/>
                  </a:cubicBezTo>
                  <a:cubicBezTo>
                    <a:pt x="1384" y="1616"/>
                    <a:pt x="1443" y="1633"/>
                    <a:pt x="1501" y="1672"/>
                  </a:cubicBezTo>
                  <a:cubicBezTo>
                    <a:pt x="1601" y="1705"/>
                    <a:pt x="1735" y="1805"/>
                    <a:pt x="1868" y="1972"/>
                  </a:cubicBezTo>
                  <a:lnTo>
                    <a:pt x="2369" y="2572"/>
                  </a:lnTo>
                  <a:lnTo>
                    <a:pt x="2769" y="2506"/>
                  </a:lnTo>
                  <a:lnTo>
                    <a:pt x="2235" y="1838"/>
                  </a:lnTo>
                  <a:cubicBezTo>
                    <a:pt x="2102" y="1705"/>
                    <a:pt x="2002" y="1605"/>
                    <a:pt x="1902" y="1505"/>
                  </a:cubicBezTo>
                  <a:cubicBezTo>
                    <a:pt x="1802" y="1438"/>
                    <a:pt x="1735" y="1405"/>
                    <a:pt x="1635" y="1405"/>
                  </a:cubicBezTo>
                  <a:cubicBezTo>
                    <a:pt x="1768" y="1305"/>
                    <a:pt x="1868" y="1205"/>
                    <a:pt x="1935" y="1071"/>
                  </a:cubicBezTo>
                  <a:cubicBezTo>
                    <a:pt x="2002" y="938"/>
                    <a:pt x="2002" y="804"/>
                    <a:pt x="1968" y="638"/>
                  </a:cubicBezTo>
                  <a:cubicBezTo>
                    <a:pt x="1902" y="371"/>
                    <a:pt x="1768" y="171"/>
                    <a:pt x="1601" y="70"/>
                  </a:cubicBezTo>
                  <a:cubicBezTo>
                    <a:pt x="1478" y="29"/>
                    <a:pt x="1341" y="1"/>
                    <a:pt x="1176" y="1"/>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6" name="Google Shape;1008;p69">
              <a:extLst>
                <a:ext uri="{FF2B5EF4-FFF2-40B4-BE49-F238E27FC236}">
                  <a16:creationId xmlns:a16="http://schemas.microsoft.com/office/drawing/2014/main" id="{16FA4160-EDA8-875A-7D41-8F7C432E6332}"/>
                </a:ext>
              </a:extLst>
            </p:cNvPr>
            <p:cNvSpPr/>
            <p:nvPr/>
          </p:nvSpPr>
          <p:spPr>
            <a:xfrm>
              <a:off x="2145875" y="2259550"/>
              <a:ext cx="60075" cy="75925"/>
            </a:xfrm>
            <a:custGeom>
              <a:avLst/>
              <a:gdLst/>
              <a:ahLst/>
              <a:cxnLst/>
              <a:rect l="l" t="t" r="r" b="b"/>
              <a:pathLst>
                <a:path w="2403" h="3037" extrusionOk="0">
                  <a:moveTo>
                    <a:pt x="2335" y="1"/>
                  </a:moveTo>
                  <a:lnTo>
                    <a:pt x="0" y="535"/>
                  </a:lnTo>
                  <a:lnTo>
                    <a:pt x="67" y="835"/>
                  </a:lnTo>
                  <a:lnTo>
                    <a:pt x="1034" y="601"/>
                  </a:lnTo>
                  <a:lnTo>
                    <a:pt x="1601" y="3036"/>
                  </a:lnTo>
                  <a:lnTo>
                    <a:pt x="1968" y="2970"/>
                  </a:lnTo>
                  <a:lnTo>
                    <a:pt x="1435" y="535"/>
                  </a:lnTo>
                  <a:lnTo>
                    <a:pt x="2402" y="301"/>
                  </a:lnTo>
                  <a:lnTo>
                    <a:pt x="2335" y="1"/>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7" name="Google Shape;1009;p69">
              <a:extLst>
                <a:ext uri="{FF2B5EF4-FFF2-40B4-BE49-F238E27FC236}">
                  <a16:creationId xmlns:a16="http://schemas.microsoft.com/office/drawing/2014/main" id="{EBC23CFB-B287-7C71-D884-95DC2232F4EA}"/>
                </a:ext>
              </a:extLst>
            </p:cNvPr>
            <p:cNvSpPr/>
            <p:nvPr/>
          </p:nvSpPr>
          <p:spPr>
            <a:xfrm>
              <a:off x="1681375" y="1896950"/>
              <a:ext cx="371125" cy="337725"/>
            </a:xfrm>
            <a:custGeom>
              <a:avLst/>
              <a:gdLst/>
              <a:ahLst/>
              <a:cxnLst/>
              <a:rect l="l" t="t" r="r" b="b"/>
              <a:pathLst>
                <a:path w="14845" h="13509" extrusionOk="0">
                  <a:moveTo>
                    <a:pt x="8907" y="995"/>
                  </a:moveTo>
                  <a:lnTo>
                    <a:pt x="8907" y="995"/>
                  </a:lnTo>
                  <a:cubicBezTo>
                    <a:pt x="10875" y="1529"/>
                    <a:pt x="12509" y="3030"/>
                    <a:pt x="13076" y="5031"/>
                  </a:cubicBezTo>
                  <a:lnTo>
                    <a:pt x="11642" y="5365"/>
                  </a:lnTo>
                  <a:cubicBezTo>
                    <a:pt x="11142" y="3497"/>
                    <a:pt x="10141" y="1896"/>
                    <a:pt x="8907" y="995"/>
                  </a:cubicBezTo>
                  <a:close/>
                  <a:moveTo>
                    <a:pt x="7272" y="995"/>
                  </a:moveTo>
                  <a:lnTo>
                    <a:pt x="7272" y="995"/>
                  </a:lnTo>
                  <a:cubicBezTo>
                    <a:pt x="8807" y="1395"/>
                    <a:pt x="10208" y="3163"/>
                    <a:pt x="10875" y="5532"/>
                  </a:cubicBezTo>
                  <a:lnTo>
                    <a:pt x="9240" y="5899"/>
                  </a:lnTo>
                  <a:cubicBezTo>
                    <a:pt x="8873" y="4364"/>
                    <a:pt x="8173" y="2163"/>
                    <a:pt x="7272" y="995"/>
                  </a:cubicBezTo>
                  <a:close/>
                  <a:moveTo>
                    <a:pt x="6102" y="958"/>
                  </a:moveTo>
                  <a:cubicBezTo>
                    <a:pt x="6474" y="958"/>
                    <a:pt x="7663" y="2630"/>
                    <a:pt x="8473" y="6066"/>
                  </a:cubicBezTo>
                  <a:lnTo>
                    <a:pt x="6138" y="6633"/>
                  </a:lnTo>
                  <a:cubicBezTo>
                    <a:pt x="5371" y="3030"/>
                    <a:pt x="5738" y="1029"/>
                    <a:pt x="6071" y="962"/>
                  </a:cubicBezTo>
                  <a:cubicBezTo>
                    <a:pt x="6081" y="959"/>
                    <a:pt x="6091" y="958"/>
                    <a:pt x="6102" y="958"/>
                  </a:cubicBezTo>
                  <a:close/>
                  <a:moveTo>
                    <a:pt x="5004" y="1496"/>
                  </a:moveTo>
                  <a:cubicBezTo>
                    <a:pt x="4704" y="2897"/>
                    <a:pt x="5037" y="5198"/>
                    <a:pt x="5338" y="6766"/>
                  </a:cubicBezTo>
                  <a:lnTo>
                    <a:pt x="3703" y="7166"/>
                  </a:lnTo>
                  <a:cubicBezTo>
                    <a:pt x="3303" y="4731"/>
                    <a:pt x="3836" y="2530"/>
                    <a:pt x="5004" y="1496"/>
                  </a:cubicBezTo>
                  <a:close/>
                  <a:moveTo>
                    <a:pt x="3503" y="2229"/>
                  </a:moveTo>
                  <a:lnTo>
                    <a:pt x="3503" y="2229"/>
                  </a:lnTo>
                  <a:cubicBezTo>
                    <a:pt x="2836" y="3564"/>
                    <a:pt x="2569" y="5398"/>
                    <a:pt x="2969" y="7333"/>
                  </a:cubicBezTo>
                  <a:lnTo>
                    <a:pt x="1501" y="7667"/>
                  </a:lnTo>
                  <a:cubicBezTo>
                    <a:pt x="1168" y="5565"/>
                    <a:pt x="2002" y="3530"/>
                    <a:pt x="3503" y="2229"/>
                  </a:cubicBezTo>
                  <a:close/>
                  <a:moveTo>
                    <a:pt x="13243" y="5832"/>
                  </a:moveTo>
                  <a:lnTo>
                    <a:pt x="13243" y="5832"/>
                  </a:lnTo>
                  <a:cubicBezTo>
                    <a:pt x="13643" y="7900"/>
                    <a:pt x="12810" y="9968"/>
                    <a:pt x="11242" y="11303"/>
                  </a:cubicBezTo>
                  <a:cubicBezTo>
                    <a:pt x="11909" y="9968"/>
                    <a:pt x="12176" y="8067"/>
                    <a:pt x="11775" y="6166"/>
                  </a:cubicBezTo>
                  <a:lnTo>
                    <a:pt x="13243" y="5832"/>
                  </a:lnTo>
                  <a:close/>
                  <a:moveTo>
                    <a:pt x="11042" y="6299"/>
                  </a:moveTo>
                  <a:lnTo>
                    <a:pt x="11042" y="6299"/>
                  </a:lnTo>
                  <a:cubicBezTo>
                    <a:pt x="11509" y="8734"/>
                    <a:pt x="10975" y="10969"/>
                    <a:pt x="9741" y="12003"/>
                  </a:cubicBezTo>
                  <a:cubicBezTo>
                    <a:pt x="10041" y="10535"/>
                    <a:pt x="9707" y="8234"/>
                    <a:pt x="9407" y="6666"/>
                  </a:cubicBezTo>
                  <a:lnTo>
                    <a:pt x="11042" y="6299"/>
                  </a:lnTo>
                  <a:close/>
                  <a:moveTo>
                    <a:pt x="3136" y="8067"/>
                  </a:moveTo>
                  <a:cubicBezTo>
                    <a:pt x="3636" y="10002"/>
                    <a:pt x="4637" y="11536"/>
                    <a:pt x="5838" y="12503"/>
                  </a:cubicBezTo>
                  <a:cubicBezTo>
                    <a:pt x="3870" y="11970"/>
                    <a:pt x="2302" y="10469"/>
                    <a:pt x="1668" y="8401"/>
                  </a:cubicBezTo>
                  <a:lnTo>
                    <a:pt x="3136" y="8067"/>
                  </a:lnTo>
                  <a:close/>
                  <a:moveTo>
                    <a:pt x="5538" y="7533"/>
                  </a:moveTo>
                  <a:cubicBezTo>
                    <a:pt x="5905" y="9068"/>
                    <a:pt x="6638" y="11336"/>
                    <a:pt x="7506" y="12503"/>
                  </a:cubicBezTo>
                  <a:cubicBezTo>
                    <a:pt x="6005" y="12070"/>
                    <a:pt x="4537" y="10302"/>
                    <a:pt x="3903" y="7900"/>
                  </a:cubicBezTo>
                  <a:lnTo>
                    <a:pt x="5538" y="7533"/>
                  </a:lnTo>
                  <a:close/>
                  <a:moveTo>
                    <a:pt x="8640" y="6866"/>
                  </a:moveTo>
                  <a:cubicBezTo>
                    <a:pt x="9407" y="10469"/>
                    <a:pt x="9040" y="12503"/>
                    <a:pt x="8707" y="12570"/>
                  </a:cubicBezTo>
                  <a:cubicBezTo>
                    <a:pt x="8697" y="12573"/>
                    <a:pt x="8687" y="12574"/>
                    <a:pt x="8676" y="12574"/>
                  </a:cubicBezTo>
                  <a:cubicBezTo>
                    <a:pt x="8305" y="12574"/>
                    <a:pt x="7148" y="10901"/>
                    <a:pt x="6305" y="7400"/>
                  </a:cubicBezTo>
                  <a:lnTo>
                    <a:pt x="8640" y="6866"/>
                  </a:lnTo>
                  <a:close/>
                  <a:moveTo>
                    <a:pt x="7377" y="1"/>
                  </a:moveTo>
                  <a:cubicBezTo>
                    <a:pt x="6891" y="1"/>
                    <a:pt x="6398" y="53"/>
                    <a:pt x="5905" y="161"/>
                  </a:cubicBezTo>
                  <a:cubicBezTo>
                    <a:pt x="2269" y="995"/>
                    <a:pt x="0" y="4564"/>
                    <a:pt x="834" y="8234"/>
                  </a:cubicBezTo>
                  <a:cubicBezTo>
                    <a:pt x="1553" y="11366"/>
                    <a:pt x="4301" y="13508"/>
                    <a:pt x="7395" y="13508"/>
                  </a:cubicBezTo>
                  <a:cubicBezTo>
                    <a:pt x="7892" y="13508"/>
                    <a:pt x="8399" y="13453"/>
                    <a:pt x="8907" y="13337"/>
                  </a:cubicBezTo>
                  <a:cubicBezTo>
                    <a:pt x="12543" y="12503"/>
                    <a:pt x="14844" y="8901"/>
                    <a:pt x="14010" y="5232"/>
                  </a:cubicBezTo>
                  <a:cubicBezTo>
                    <a:pt x="13290" y="2118"/>
                    <a:pt x="10475" y="1"/>
                    <a:pt x="7377" y="1"/>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38425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1: </a:t>
            </a:r>
            <a:r>
              <a:rPr lang="en" dirty="0"/>
              <a:t>Photographers and pictures breakdown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accent1"/>
                </a:solidFill>
                <a:latin typeface="Roboto"/>
                <a:ea typeface="Roboto"/>
                <a:cs typeface="Roboto"/>
                <a:sym typeface="Roboto"/>
              </a:rPr>
              <a:t>Questions: </a:t>
            </a:r>
            <a:r>
              <a:rPr lang="en-US" sz="1200" dirty="0">
                <a:solidFill>
                  <a:srgbClr val="000000"/>
                </a:solidFill>
                <a:latin typeface="Roboto"/>
                <a:ea typeface="Roboto"/>
                <a:cs typeface="Roboto"/>
                <a:sym typeface="Roboto"/>
              </a:rPr>
              <a:t>W</a:t>
            </a:r>
            <a:r>
              <a:rPr lang="en-US" sz="1200" dirty="0">
                <a:latin typeface="Roboto"/>
                <a:ea typeface="Roboto"/>
                <a:cs typeface="Roboto"/>
              </a:rPr>
              <a:t>ho are the top photographers in terms of pictures’ contribution? What is the split between those who published only one picture and those who published 2+? And finally, are they “specialized” in one country or do they tend to publish pictures from several countries</a:t>
            </a:r>
            <a:r>
              <a:rPr lang="fr-FR" sz="1200" dirty="0">
                <a:latin typeface="Roboto"/>
                <a:ea typeface="Roboto"/>
                <a:cs typeface="Roboto"/>
              </a:rPr>
              <a:t>?</a:t>
            </a:r>
            <a:endParaRPr lang="de-DE" sz="1200" dirty="0">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2" name="Picture 1">
            <a:extLst>
              <a:ext uri="{FF2B5EF4-FFF2-40B4-BE49-F238E27FC236}">
                <a16:creationId xmlns:a16="http://schemas.microsoft.com/office/drawing/2014/main" id="{598F86B7-480B-E0C9-9B8A-57FFCC1FFEEC}"/>
              </a:ext>
            </a:extLst>
          </p:cNvPr>
          <p:cNvPicPr>
            <a:picLocks noChangeAspect="1"/>
          </p:cNvPicPr>
          <p:nvPr/>
        </p:nvPicPr>
        <p:blipFill>
          <a:blip r:embed="rId3"/>
          <a:stretch>
            <a:fillRect/>
          </a:stretch>
        </p:blipFill>
        <p:spPr>
          <a:xfrm>
            <a:off x="1249389" y="1937350"/>
            <a:ext cx="6645216" cy="2145978"/>
          </a:xfrm>
          <a:prstGeom prst="rect">
            <a:avLst/>
          </a:prstGeom>
        </p:spPr>
      </p:pic>
      <p:sp>
        <p:nvSpPr>
          <p:cNvPr id="3" name="Google Shape;1369;p28">
            <a:extLst>
              <a:ext uri="{FF2B5EF4-FFF2-40B4-BE49-F238E27FC236}">
                <a16:creationId xmlns:a16="http://schemas.microsoft.com/office/drawing/2014/main" id="{33BDFDA0-51AB-BF68-812E-486437C501DF}"/>
              </a:ext>
            </a:extLst>
          </p:cNvPr>
          <p:cNvSpPr txBox="1"/>
          <p:nvPr/>
        </p:nvSpPr>
        <p:spPr>
          <a:xfrm>
            <a:off x="457198" y="4247581"/>
            <a:ext cx="8229601" cy="574148"/>
          </a:xfrm>
          <a:prstGeom prst="rect">
            <a:avLst/>
          </a:prstGeom>
          <a:noFill/>
          <a:ln>
            <a:noFill/>
          </a:ln>
        </p:spPr>
        <p:txBody>
          <a:bodyPr spcFirstLastPara="1" wrap="square" lIns="91425" tIns="91425" rIns="91425" bIns="91425" anchor="t" anchorCtr="0">
            <a:noAutofit/>
          </a:bodyPr>
          <a:lstStyle/>
          <a:p>
            <a:pPr algn="just">
              <a:buSzPts val="1100"/>
            </a:pPr>
            <a:r>
              <a:rPr lang="en-US" sz="1200" dirty="0">
                <a:latin typeface="Roboto"/>
                <a:ea typeface="Roboto"/>
                <a:cs typeface="Roboto"/>
              </a:rPr>
              <a:t>We can see that pictures could come from several sources such as existing websites (ex: pixabay), professional studio or individuals.</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286195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1: </a:t>
            </a:r>
            <a:r>
              <a:rPr lang="en" dirty="0"/>
              <a:t>Photographers and pictures breakdown (2/2)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tx1"/>
                </a:solidFill>
                <a:latin typeface="Roboto"/>
                <a:ea typeface="Roboto"/>
                <a:cs typeface="Roboto"/>
                <a:sym typeface="Roboto"/>
              </a:rPr>
              <a:t>Deep dive and Data Visualization with Python:</a:t>
            </a:r>
            <a:endParaRPr lang="de-DE" sz="1200" b="1" dirty="0">
              <a:solidFill>
                <a:schemeClr val="tx1"/>
              </a:solidFill>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76300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lang="en-US" sz="1200" b="1" dirty="0">
                <a:solidFill>
                  <a:schemeClr val="tx1"/>
                </a:solidFill>
                <a:latin typeface="Roboto"/>
                <a:ea typeface="Roboto"/>
                <a:cs typeface="Roboto"/>
              </a:rPr>
              <a:t>Learnings: </a:t>
            </a:r>
            <a:r>
              <a:rPr lang="en-US" sz="1200" dirty="0">
                <a:solidFill>
                  <a:schemeClr val="tx1"/>
                </a:solidFill>
                <a:latin typeface="Roboto"/>
                <a:ea typeface="Roboto"/>
                <a:cs typeface="Roboto"/>
              </a:rPr>
              <a:t>In our sample, most of the photographers published </a:t>
            </a:r>
            <a:r>
              <a:rPr lang="en-US" sz="1200" b="1" dirty="0">
                <a:solidFill>
                  <a:schemeClr val="accent1"/>
                </a:solidFill>
                <a:latin typeface="Roboto"/>
                <a:ea typeface="Roboto"/>
                <a:cs typeface="Roboto"/>
              </a:rPr>
              <a:t>only one picture</a:t>
            </a:r>
            <a:r>
              <a:rPr lang="en-US" sz="1200" dirty="0">
                <a:solidFill>
                  <a:schemeClr val="tx1"/>
                </a:solidFill>
                <a:latin typeface="Roboto"/>
                <a:ea typeface="Roboto"/>
                <a:cs typeface="Roboto"/>
              </a:rPr>
              <a:t>. But more than </a:t>
            </a:r>
            <a:r>
              <a:rPr lang="en-US" sz="1200" b="1" dirty="0">
                <a:solidFill>
                  <a:schemeClr val="accent1"/>
                </a:solidFill>
                <a:latin typeface="Roboto"/>
                <a:ea typeface="Roboto"/>
                <a:cs typeface="Roboto"/>
              </a:rPr>
              <a:t>7 out of 10 </a:t>
            </a:r>
            <a:r>
              <a:rPr lang="en-US" sz="1200" dirty="0">
                <a:solidFill>
                  <a:schemeClr val="tx1"/>
                </a:solidFill>
                <a:latin typeface="Roboto"/>
                <a:ea typeface="Roboto"/>
                <a:cs typeface="Roboto"/>
              </a:rPr>
              <a:t>of the pictures are published by photographers who published at least 2 pictures. These photographers tend to propose </a:t>
            </a:r>
            <a:r>
              <a:rPr lang="en-US" sz="1200" b="1" dirty="0">
                <a:solidFill>
                  <a:schemeClr val="accent1"/>
                </a:solidFill>
                <a:latin typeface="Roboto"/>
                <a:ea typeface="Roboto"/>
                <a:cs typeface="Roboto"/>
              </a:rPr>
              <a:t>diverse content </a:t>
            </a:r>
            <a:r>
              <a:rPr lang="en-US" sz="1200" dirty="0">
                <a:solidFill>
                  <a:schemeClr val="tx1"/>
                </a:solidFill>
                <a:latin typeface="Roboto"/>
                <a:ea typeface="Roboto"/>
                <a:cs typeface="Roboto"/>
              </a:rPr>
              <a:t>(covering more than one country). </a:t>
            </a:r>
            <a:endParaRPr lang="en" sz="1200" dirty="0">
              <a:solidFill>
                <a:schemeClr val="tx1"/>
              </a:solidFill>
              <a:latin typeface="Roboto"/>
              <a:ea typeface="Roboto"/>
              <a:cs typeface="Roboto"/>
              <a:sym typeface="Roboto"/>
            </a:endParaRPr>
          </a:p>
        </p:txBody>
      </p:sp>
      <p:grpSp>
        <p:nvGrpSpPr>
          <p:cNvPr id="4" name="Group 3">
            <a:extLst>
              <a:ext uri="{FF2B5EF4-FFF2-40B4-BE49-F238E27FC236}">
                <a16:creationId xmlns:a16="http://schemas.microsoft.com/office/drawing/2014/main" id="{633C9E14-5DAD-E90A-FA0C-EEDC8878E2C7}"/>
              </a:ext>
            </a:extLst>
          </p:cNvPr>
          <p:cNvGrpSpPr/>
          <p:nvPr/>
        </p:nvGrpSpPr>
        <p:grpSpPr>
          <a:xfrm>
            <a:off x="457197" y="1622305"/>
            <a:ext cx="5212926" cy="2062796"/>
            <a:chOff x="0" y="0"/>
            <a:chExt cx="6332221" cy="2505710"/>
          </a:xfrm>
        </p:grpSpPr>
        <p:grpSp>
          <p:nvGrpSpPr>
            <p:cNvPr id="5" name="Group 4">
              <a:extLst>
                <a:ext uri="{FF2B5EF4-FFF2-40B4-BE49-F238E27FC236}">
                  <a16:creationId xmlns:a16="http://schemas.microsoft.com/office/drawing/2014/main" id="{A7E5132B-8AED-E02E-5D62-C964FABE8ED2}"/>
                </a:ext>
              </a:extLst>
            </p:cNvPr>
            <p:cNvGrpSpPr/>
            <p:nvPr/>
          </p:nvGrpSpPr>
          <p:grpSpPr>
            <a:xfrm>
              <a:off x="0" y="0"/>
              <a:ext cx="6332221" cy="2505710"/>
              <a:chOff x="0" y="0"/>
              <a:chExt cx="6728460" cy="2662555"/>
            </a:xfrm>
          </p:grpSpPr>
          <p:pic>
            <p:nvPicPr>
              <p:cNvPr id="7" name="Picture 6" descr="Chart, bar chart&#10;&#10;Description automatically generated">
                <a:extLst>
                  <a:ext uri="{FF2B5EF4-FFF2-40B4-BE49-F238E27FC236}">
                    <a16:creationId xmlns:a16="http://schemas.microsoft.com/office/drawing/2014/main" id="{8119BC96-40F8-B115-98DB-7850C7C76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29000" cy="2561590"/>
              </a:xfrm>
              <a:prstGeom prst="rect">
                <a:avLst/>
              </a:prstGeom>
              <a:noFill/>
              <a:ln>
                <a:noFill/>
              </a:ln>
            </p:spPr>
          </p:pic>
          <p:pic>
            <p:nvPicPr>
              <p:cNvPr id="8" name="Picture 7" descr="Chart, bar chart&#10;&#10;Description automatically generated">
                <a:extLst>
                  <a:ext uri="{FF2B5EF4-FFF2-40B4-BE49-F238E27FC236}">
                    <a16:creationId xmlns:a16="http://schemas.microsoft.com/office/drawing/2014/main" id="{AEDD6D76-7C11-12C5-6FDE-B95E95432A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7620"/>
                <a:ext cx="3299460" cy="2654935"/>
              </a:xfrm>
              <a:prstGeom prst="rect">
                <a:avLst/>
              </a:prstGeom>
              <a:noFill/>
              <a:ln>
                <a:noFill/>
              </a:ln>
            </p:spPr>
          </p:pic>
        </p:grpSp>
        <p:pic>
          <p:nvPicPr>
            <p:cNvPr id="6" name="Picture 5">
              <a:extLst>
                <a:ext uri="{FF2B5EF4-FFF2-40B4-BE49-F238E27FC236}">
                  <a16:creationId xmlns:a16="http://schemas.microsoft.com/office/drawing/2014/main" id="{373BB250-46B8-73D2-FE65-362CF569E4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700" y="2354580"/>
              <a:ext cx="800100" cy="129540"/>
            </a:xfrm>
            <a:prstGeom prst="rect">
              <a:avLst/>
            </a:prstGeom>
          </p:spPr>
        </p:pic>
      </p:grpSp>
      <p:pic>
        <p:nvPicPr>
          <p:cNvPr id="9" name="Picture 8" descr="Chart, scatter chart&#10;&#10;Description automatically generated">
            <a:extLst>
              <a:ext uri="{FF2B5EF4-FFF2-40B4-BE49-F238E27FC236}">
                <a16:creationId xmlns:a16="http://schemas.microsoft.com/office/drawing/2014/main" id="{3E6E829B-3D05-8C01-EF3D-061915EEF6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5398" y="1633713"/>
            <a:ext cx="2466124" cy="1984574"/>
          </a:xfrm>
          <a:prstGeom prst="rect">
            <a:avLst/>
          </a:prstGeom>
          <a:noFill/>
          <a:ln>
            <a:noFill/>
          </a:ln>
        </p:spPr>
      </p:pic>
      <p:pic>
        <p:nvPicPr>
          <p:cNvPr id="10" name="Picture 9" descr="Chart, scatter chart&#10;&#10;Description automatically generated">
            <a:extLst>
              <a:ext uri="{FF2B5EF4-FFF2-40B4-BE49-F238E27FC236}">
                <a16:creationId xmlns:a16="http://schemas.microsoft.com/office/drawing/2014/main" id="{C4B74E97-564D-0877-0CAA-EB394CAF9E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5398" y="1613052"/>
            <a:ext cx="2556282" cy="2057127"/>
          </a:xfrm>
          <a:prstGeom prst="rect">
            <a:avLst/>
          </a:prstGeom>
          <a:noFill/>
          <a:ln>
            <a:noFill/>
          </a:ln>
        </p:spPr>
      </p:pic>
    </p:spTree>
    <p:extLst>
      <p:ext uri="{BB962C8B-B14F-4D97-AF65-F5344CB8AC3E}">
        <p14:creationId xmlns:p14="http://schemas.microsoft.com/office/powerpoint/2010/main" val="62039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(1/4)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accent1"/>
                </a:solidFill>
                <a:latin typeface="Roboto"/>
                <a:ea typeface="Roboto"/>
                <a:cs typeface="Roboto"/>
                <a:sym typeface="Roboto"/>
              </a:rPr>
              <a:t>Questions: </a:t>
            </a:r>
            <a:r>
              <a:rPr lang="en-US" sz="1200" dirty="0">
                <a:latin typeface="Roboto"/>
                <a:ea typeface="Roboto"/>
                <a:cs typeface="Roboto"/>
              </a:rPr>
              <a:t>Do photographers’ upload small, medium or large pictures? Do they have any preferences for landscape or portrait orientation? Let’s ask SQL again!</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18" name="Group 17">
            <a:extLst>
              <a:ext uri="{FF2B5EF4-FFF2-40B4-BE49-F238E27FC236}">
                <a16:creationId xmlns:a16="http://schemas.microsoft.com/office/drawing/2014/main" id="{090C6E56-670E-1F8B-2F65-5D940D6ACB18}"/>
              </a:ext>
            </a:extLst>
          </p:cNvPr>
          <p:cNvGrpSpPr/>
          <p:nvPr/>
        </p:nvGrpSpPr>
        <p:grpSpPr>
          <a:xfrm>
            <a:off x="1621207" y="1743206"/>
            <a:ext cx="5901579" cy="3338417"/>
            <a:chOff x="0" y="0"/>
            <a:chExt cx="6720840" cy="3895090"/>
          </a:xfrm>
        </p:grpSpPr>
        <p:grpSp>
          <p:nvGrpSpPr>
            <p:cNvPr id="19" name="Group 18">
              <a:extLst>
                <a:ext uri="{FF2B5EF4-FFF2-40B4-BE49-F238E27FC236}">
                  <a16:creationId xmlns:a16="http://schemas.microsoft.com/office/drawing/2014/main" id="{5754CE1E-44BE-208B-2DC4-1DC7257FF0B3}"/>
                </a:ext>
              </a:extLst>
            </p:cNvPr>
            <p:cNvGrpSpPr/>
            <p:nvPr/>
          </p:nvGrpSpPr>
          <p:grpSpPr>
            <a:xfrm>
              <a:off x="0" y="0"/>
              <a:ext cx="6720840" cy="1470660"/>
              <a:chOff x="0" y="0"/>
              <a:chExt cx="6720840" cy="1470660"/>
            </a:xfrm>
          </p:grpSpPr>
          <p:pic>
            <p:nvPicPr>
              <p:cNvPr id="23" name="Picture 22" descr="Graphical user interface, text, application, table&#10;&#10;Description automatically generated">
                <a:extLst>
                  <a:ext uri="{FF2B5EF4-FFF2-40B4-BE49-F238E27FC236}">
                    <a16:creationId xmlns:a16="http://schemas.microsoft.com/office/drawing/2014/main" id="{D0460995-5CC3-2E69-170A-584EDF3C9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340" y="281940"/>
                <a:ext cx="2095500" cy="819150"/>
              </a:xfrm>
              <a:prstGeom prst="rect">
                <a:avLst/>
              </a:prstGeom>
            </p:spPr>
          </p:pic>
          <p:pic>
            <p:nvPicPr>
              <p:cNvPr id="24" name="Picture 23" descr="Graphical user interface, text&#10;&#10;Description automatically generated">
                <a:extLst>
                  <a:ext uri="{FF2B5EF4-FFF2-40B4-BE49-F238E27FC236}">
                    <a16:creationId xmlns:a16="http://schemas.microsoft.com/office/drawing/2014/main" id="{4679ADED-9589-55EE-ECF8-E3B2762C0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433570" cy="1470660"/>
              </a:xfrm>
              <a:prstGeom prst="rect">
                <a:avLst/>
              </a:prstGeom>
            </p:spPr>
          </p:pic>
        </p:grpSp>
        <p:grpSp>
          <p:nvGrpSpPr>
            <p:cNvPr id="20" name="Group 19">
              <a:extLst>
                <a:ext uri="{FF2B5EF4-FFF2-40B4-BE49-F238E27FC236}">
                  <a16:creationId xmlns:a16="http://schemas.microsoft.com/office/drawing/2014/main" id="{4E114AFF-FEC3-D2FB-2A90-F2E361B2F14A}"/>
                </a:ext>
              </a:extLst>
            </p:cNvPr>
            <p:cNvGrpSpPr/>
            <p:nvPr/>
          </p:nvGrpSpPr>
          <p:grpSpPr>
            <a:xfrm>
              <a:off x="0" y="1447800"/>
              <a:ext cx="6644640" cy="2447290"/>
              <a:chOff x="0" y="0"/>
              <a:chExt cx="6644640" cy="2447290"/>
            </a:xfrm>
          </p:grpSpPr>
          <p:pic>
            <p:nvPicPr>
              <p:cNvPr id="21" name="Picture 20" descr="Graphical user interface&#10;&#10;Description automatically generated with medium confidence">
                <a:extLst>
                  <a:ext uri="{FF2B5EF4-FFF2-40B4-BE49-F238E27FC236}">
                    <a16:creationId xmlns:a16="http://schemas.microsoft.com/office/drawing/2014/main" id="{2FB5054E-BBBA-09DE-A2B1-BE80FE9824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564380" cy="2447290"/>
              </a:xfrm>
              <a:prstGeom prst="rect">
                <a:avLst/>
              </a:prstGeom>
            </p:spPr>
          </p:pic>
          <p:pic>
            <p:nvPicPr>
              <p:cNvPr id="22" name="Picture 21">
                <a:extLst>
                  <a:ext uri="{FF2B5EF4-FFF2-40B4-BE49-F238E27FC236}">
                    <a16:creationId xmlns:a16="http://schemas.microsoft.com/office/drawing/2014/main" id="{5040A39E-3BF8-FAF4-6FC2-DB41CE837DC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036320"/>
                <a:ext cx="1996440" cy="493395"/>
              </a:xfrm>
              <a:prstGeom prst="rect">
                <a:avLst/>
              </a:prstGeom>
              <a:noFill/>
            </p:spPr>
          </p:pic>
        </p:grpSp>
      </p:grpSp>
    </p:spTree>
    <p:extLst>
      <p:ext uri="{BB962C8B-B14F-4D97-AF65-F5344CB8AC3E}">
        <p14:creationId xmlns:p14="http://schemas.microsoft.com/office/powerpoint/2010/main" val="2877235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(2/4)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tx1"/>
                </a:solidFill>
                <a:latin typeface="Roboto"/>
                <a:ea typeface="Roboto"/>
                <a:cs typeface="Roboto"/>
                <a:sym typeface="Roboto"/>
              </a:rPr>
              <a:t>Deep dive and Data Visualization with Python:</a:t>
            </a:r>
            <a:endParaRPr lang="de-DE" sz="1200" b="1" dirty="0">
              <a:solidFill>
                <a:schemeClr val="tx1"/>
              </a:solidFill>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76300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lang="en-US" sz="1200" b="1" dirty="0">
                <a:solidFill>
                  <a:schemeClr val="tx1"/>
                </a:solidFill>
                <a:latin typeface="Roboto"/>
                <a:ea typeface="Roboto"/>
                <a:cs typeface="Roboto"/>
              </a:rPr>
              <a:t>Learnings: </a:t>
            </a:r>
            <a:r>
              <a:rPr lang="en-US" sz="1200" dirty="0">
                <a:latin typeface="Roboto"/>
                <a:ea typeface="Roboto"/>
                <a:cs typeface="Roboto"/>
              </a:rPr>
              <a:t>Scatterplots above confirm our assumption that our dataset </a:t>
            </a:r>
            <a:r>
              <a:rPr lang="en-US" sz="1200" b="1" dirty="0">
                <a:solidFill>
                  <a:schemeClr val="accent1"/>
                </a:solidFill>
                <a:latin typeface="Roboto"/>
                <a:ea typeface="Roboto"/>
                <a:cs typeface="Roboto"/>
              </a:rPr>
              <a:t>mostly contains large pictures </a:t>
            </a:r>
            <a:r>
              <a:rPr lang="en-US" sz="1200" dirty="0">
                <a:latin typeface="Roboto"/>
                <a:ea typeface="Roboto"/>
                <a:cs typeface="Roboto"/>
              </a:rPr>
              <a:t>(&gt;1200 pixels for width and height). Note: while we </a:t>
            </a:r>
            <a:r>
              <a:rPr lang="en-US" sz="1200" b="1" dirty="0">
                <a:solidFill>
                  <a:schemeClr val="accent1"/>
                </a:solidFill>
                <a:latin typeface="Roboto"/>
                <a:ea typeface="Roboto"/>
                <a:cs typeface="Roboto"/>
              </a:rPr>
              <a:t>don’t exclude outliers</a:t>
            </a:r>
            <a:r>
              <a:rPr lang="en-US" sz="1200" dirty="0">
                <a:latin typeface="Roboto"/>
                <a:ea typeface="Roboto"/>
                <a:cs typeface="Roboto"/>
              </a:rPr>
              <a:t> in our project, it’s worth mentioning that applying IQR method on both columns, we would have excluded red data points being pictures with too high or low width/height. </a:t>
            </a:r>
            <a:endParaRPr lang="de-DE" sz="1200" dirty="0">
              <a:latin typeface="Roboto"/>
              <a:ea typeface="Roboto"/>
              <a:cs typeface="Roboto"/>
            </a:endParaRPr>
          </a:p>
          <a:p>
            <a:pPr algn="just">
              <a:buSzPts val="1100"/>
            </a:pPr>
            <a:endParaRPr lang="en" sz="1200" dirty="0">
              <a:solidFill>
                <a:schemeClr val="tx1"/>
              </a:solidFill>
              <a:latin typeface="Roboto"/>
              <a:ea typeface="Roboto"/>
              <a:cs typeface="Roboto"/>
              <a:sym typeface="Roboto"/>
            </a:endParaRPr>
          </a:p>
        </p:txBody>
      </p:sp>
      <p:grpSp>
        <p:nvGrpSpPr>
          <p:cNvPr id="15" name="Group 14">
            <a:extLst>
              <a:ext uri="{FF2B5EF4-FFF2-40B4-BE49-F238E27FC236}">
                <a16:creationId xmlns:a16="http://schemas.microsoft.com/office/drawing/2014/main" id="{CE9F532D-D5D9-D827-DB46-83059E68F236}"/>
              </a:ext>
            </a:extLst>
          </p:cNvPr>
          <p:cNvGrpSpPr/>
          <p:nvPr/>
        </p:nvGrpSpPr>
        <p:grpSpPr>
          <a:xfrm>
            <a:off x="1285660" y="1466269"/>
            <a:ext cx="6409316" cy="2511052"/>
            <a:chOff x="0" y="0"/>
            <a:chExt cx="6768465" cy="2651760"/>
          </a:xfrm>
        </p:grpSpPr>
        <p:pic>
          <p:nvPicPr>
            <p:cNvPr id="16" name="Picture 15" descr="Chart, scatter chart&#10;&#10;Description automatically generated">
              <a:extLst>
                <a:ext uri="{FF2B5EF4-FFF2-40B4-BE49-F238E27FC236}">
                  <a16:creationId xmlns:a16="http://schemas.microsoft.com/office/drawing/2014/main" id="{36449E61-653F-4E18-D97A-F8BF1CAD78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2320" y="0"/>
              <a:ext cx="3446145" cy="2651760"/>
            </a:xfrm>
            <a:prstGeom prst="rect">
              <a:avLst/>
            </a:prstGeom>
            <a:noFill/>
            <a:ln>
              <a:noFill/>
            </a:ln>
          </p:spPr>
        </p:pic>
        <p:pic>
          <p:nvPicPr>
            <p:cNvPr id="17" name="Picture 16" descr="Chart, scatter chart&#10;&#10;Description automatically generated">
              <a:extLst>
                <a:ext uri="{FF2B5EF4-FFF2-40B4-BE49-F238E27FC236}">
                  <a16:creationId xmlns:a16="http://schemas.microsoft.com/office/drawing/2014/main" id="{67F165A8-CE84-40C4-9EB3-7DD63DFC22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5240"/>
              <a:ext cx="3314700" cy="2550160"/>
            </a:xfrm>
            <a:prstGeom prst="rect">
              <a:avLst/>
            </a:prstGeom>
            <a:noFill/>
            <a:ln>
              <a:noFill/>
            </a:ln>
          </p:spPr>
        </p:pic>
      </p:grpSp>
    </p:spTree>
    <p:extLst>
      <p:ext uri="{BB962C8B-B14F-4D97-AF65-F5344CB8AC3E}">
        <p14:creationId xmlns:p14="http://schemas.microsoft.com/office/powerpoint/2010/main" val="3268799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(3/4)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accent1"/>
                </a:solidFill>
                <a:latin typeface="Roboto"/>
                <a:ea typeface="Roboto"/>
                <a:cs typeface="Roboto"/>
                <a:sym typeface="Roboto"/>
              </a:rPr>
              <a:t>Question: </a:t>
            </a:r>
            <a:r>
              <a:rPr lang="en-US" sz="1200" dirty="0">
                <a:latin typeface="Roboto"/>
                <a:ea typeface="Roboto"/>
                <a:cs typeface="Roboto"/>
              </a:rPr>
              <a:t>Having a closer look on our previous charts, it looks like we have a “two axis” separation in our data points distribution. Could it be linked to aspect ratio (defined as width/height) meaning we have landscape and portrait orientation as predominant pictures’ format? </a:t>
            </a:r>
            <a:r>
              <a:rPr lang="en" sz="1200" dirty="0">
                <a:latin typeface="Roboto"/>
                <a:ea typeface="Roboto"/>
                <a:cs typeface="Roboto"/>
                <a:sym typeface="Roboto"/>
              </a:rPr>
              <a:t> </a:t>
            </a:r>
          </a:p>
        </p:txBody>
      </p:sp>
      <p:grpSp>
        <p:nvGrpSpPr>
          <p:cNvPr id="2" name="Group 1">
            <a:extLst>
              <a:ext uri="{FF2B5EF4-FFF2-40B4-BE49-F238E27FC236}">
                <a16:creationId xmlns:a16="http://schemas.microsoft.com/office/drawing/2014/main" id="{417F7063-1AA6-DFF2-50F5-DA8B521B2475}"/>
              </a:ext>
            </a:extLst>
          </p:cNvPr>
          <p:cNvGrpSpPr/>
          <p:nvPr/>
        </p:nvGrpSpPr>
        <p:grpSpPr>
          <a:xfrm>
            <a:off x="1314447" y="1834591"/>
            <a:ext cx="6515100" cy="2712720"/>
            <a:chOff x="0" y="0"/>
            <a:chExt cx="6515100" cy="2712720"/>
          </a:xfrm>
        </p:grpSpPr>
        <p:pic>
          <p:nvPicPr>
            <p:cNvPr id="3" name="Picture 2" descr="Table&#10;&#10;Description automatically generated with low confidence">
              <a:extLst>
                <a:ext uri="{FF2B5EF4-FFF2-40B4-BE49-F238E27FC236}">
                  <a16:creationId xmlns:a16="http://schemas.microsoft.com/office/drawing/2014/main" id="{AA5A8613-DAD6-8AE2-B399-1A62CCC9C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960" y="990600"/>
              <a:ext cx="2263140" cy="55626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44A48E55-91C7-5554-D761-5C64F4ABA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907155" cy="2712720"/>
            </a:xfrm>
            <a:prstGeom prst="rect">
              <a:avLst/>
            </a:prstGeom>
          </p:spPr>
        </p:pic>
      </p:grpSp>
      <p:sp>
        <p:nvSpPr>
          <p:cNvPr id="5" name="Google Shape;1369;p28">
            <a:extLst>
              <a:ext uri="{FF2B5EF4-FFF2-40B4-BE49-F238E27FC236}">
                <a16:creationId xmlns:a16="http://schemas.microsoft.com/office/drawing/2014/main" id="{69DF8166-D014-81E8-D759-668D2A8EDA36}"/>
              </a:ext>
            </a:extLst>
          </p:cNvPr>
          <p:cNvSpPr txBox="1"/>
          <p:nvPr/>
        </p:nvSpPr>
        <p:spPr>
          <a:xfrm>
            <a:off x="457196" y="4372051"/>
            <a:ext cx="8229601" cy="574148"/>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US" sz="1200" dirty="0">
                <a:latin typeface="Roboto"/>
                <a:ea typeface="Roboto"/>
                <a:cs typeface="Roboto"/>
              </a:rPr>
              <a:t>It looks like that we had a good intuition on this “two axis” separation. It’s linked to the landscape/portrait orientation (knowing that portrait orientation is defined as aspect ratio &gt;= 1.5). </a:t>
            </a:r>
            <a:r>
              <a:rPr lang="en" sz="1200" dirty="0">
                <a:latin typeface="Roboto"/>
                <a:ea typeface="Roboto"/>
                <a:cs typeface="Roboto"/>
                <a:sym typeface="Roboto"/>
              </a:rPr>
              <a:t> </a:t>
            </a:r>
          </a:p>
        </p:txBody>
      </p:sp>
    </p:spTree>
    <p:extLst>
      <p:ext uri="{BB962C8B-B14F-4D97-AF65-F5344CB8AC3E}">
        <p14:creationId xmlns:p14="http://schemas.microsoft.com/office/powerpoint/2010/main" val="2410538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2: </a:t>
            </a:r>
            <a:r>
              <a:rPr lang="en" dirty="0"/>
              <a:t>Pictures’ dimension (4/4)</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gn="just">
              <a:buSzPts val="1100"/>
            </a:pPr>
            <a:r>
              <a:rPr lang="fr-FR" sz="1200" b="1" dirty="0">
                <a:solidFill>
                  <a:schemeClr val="tx1"/>
                </a:solidFill>
                <a:latin typeface="Roboto"/>
                <a:ea typeface="Roboto"/>
                <a:cs typeface="Roboto"/>
                <a:sym typeface="Roboto"/>
              </a:rPr>
              <a:t>Deep dive and Data Visualization with Python:</a:t>
            </a:r>
            <a:endParaRPr lang="de-DE" sz="1200" b="1" dirty="0">
              <a:solidFill>
                <a:schemeClr val="tx1"/>
              </a:solidFill>
              <a:latin typeface="Roboto"/>
              <a:ea typeface="Roboto"/>
              <a:cs typeface="Roboto"/>
            </a:endParaRP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76300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lang="en-US" sz="1200" b="1" dirty="0">
                <a:solidFill>
                  <a:schemeClr val="tx1"/>
                </a:solidFill>
                <a:latin typeface="Roboto"/>
                <a:ea typeface="Roboto"/>
                <a:cs typeface="Roboto"/>
              </a:rPr>
              <a:t>Learnings: </a:t>
            </a:r>
            <a:r>
              <a:rPr lang="en-US" sz="1200" dirty="0">
                <a:latin typeface="Roboto"/>
                <a:ea typeface="Roboto"/>
                <a:cs typeface="Roboto"/>
              </a:rPr>
              <a:t>In this part, we learn that Pexels does </a:t>
            </a:r>
            <a:r>
              <a:rPr lang="en-US" sz="1200" b="1" dirty="0">
                <a:solidFill>
                  <a:schemeClr val="accent1"/>
                </a:solidFill>
                <a:latin typeface="Roboto"/>
                <a:ea typeface="Roboto"/>
                <a:cs typeface="Roboto"/>
              </a:rPr>
              <a:t>comply with its promise of offering free high-quality pictures </a:t>
            </a:r>
            <a:r>
              <a:rPr lang="en-US" sz="1200" dirty="0">
                <a:latin typeface="Roboto"/>
                <a:ea typeface="Roboto"/>
                <a:cs typeface="Roboto"/>
              </a:rPr>
              <a:t>since most of the pictures of our sample are considered as large. Also, we can see that the most popular orientations in photography (</a:t>
            </a:r>
            <a:r>
              <a:rPr lang="en-US" sz="1200" b="1" dirty="0">
                <a:solidFill>
                  <a:schemeClr val="accent1"/>
                </a:solidFill>
                <a:latin typeface="Roboto"/>
                <a:ea typeface="Roboto"/>
                <a:cs typeface="Roboto"/>
              </a:rPr>
              <a:t>portrait and landscape</a:t>
            </a:r>
            <a:r>
              <a:rPr lang="en-US" sz="1200" dirty="0">
                <a:latin typeface="Roboto"/>
                <a:ea typeface="Roboto"/>
                <a:cs typeface="Roboto"/>
              </a:rPr>
              <a:t>) are represented in our dataset. </a:t>
            </a:r>
            <a:endParaRPr lang="en" sz="1200" dirty="0">
              <a:latin typeface="Roboto"/>
              <a:ea typeface="Roboto"/>
              <a:cs typeface="Roboto"/>
              <a:sym typeface="Roboto"/>
            </a:endParaRPr>
          </a:p>
        </p:txBody>
      </p:sp>
      <p:pic>
        <p:nvPicPr>
          <p:cNvPr id="4" name="Picture 3" descr="Chart, scatter chart&#10;&#10;Description automatically generated">
            <a:extLst>
              <a:ext uri="{FF2B5EF4-FFF2-40B4-BE49-F238E27FC236}">
                <a16:creationId xmlns:a16="http://schemas.microsoft.com/office/drawing/2014/main" id="{27092CBE-25C9-FDCB-4D49-5374E17C43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4678" y="1469003"/>
            <a:ext cx="3168653" cy="2450845"/>
          </a:xfrm>
          <a:prstGeom prst="rect">
            <a:avLst/>
          </a:prstGeom>
          <a:noFill/>
          <a:ln>
            <a:noFill/>
          </a:ln>
        </p:spPr>
      </p:pic>
      <p:pic>
        <p:nvPicPr>
          <p:cNvPr id="5" name="Picture 4">
            <a:extLst>
              <a:ext uri="{FF2B5EF4-FFF2-40B4-BE49-F238E27FC236}">
                <a16:creationId xmlns:a16="http://schemas.microsoft.com/office/drawing/2014/main" id="{9DD358D8-7AD3-B795-2054-EFBC897A0A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1333" y="1492832"/>
            <a:ext cx="3037467" cy="2400690"/>
          </a:xfrm>
          <a:prstGeom prst="rect">
            <a:avLst/>
          </a:prstGeom>
          <a:noFill/>
        </p:spPr>
      </p:pic>
    </p:spTree>
    <p:extLst>
      <p:ext uri="{BB962C8B-B14F-4D97-AF65-F5344CB8AC3E}">
        <p14:creationId xmlns:p14="http://schemas.microsoft.com/office/powerpoint/2010/main" val="1655157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3: </a:t>
            </a:r>
            <a:r>
              <a:rPr lang="en" dirty="0"/>
              <a:t>Pictures’ colors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kumimoji="0" lang="fr-FR" sz="1200" b="1" i="0" u="none" strike="noStrike" kern="0" cap="none" spc="0" normalizeH="0" baseline="0" noProof="0" dirty="0">
                <a:ln>
                  <a:noFill/>
                </a:ln>
                <a:solidFill>
                  <a:srgbClr val="F89649"/>
                </a:solidFill>
                <a:effectLst/>
                <a:uLnTx/>
                <a:uFillTx/>
                <a:latin typeface="Roboto"/>
                <a:ea typeface="Roboto"/>
                <a:cs typeface="Roboto"/>
                <a:sym typeface="Roboto"/>
              </a:rPr>
              <a:t>Question: </a:t>
            </a:r>
            <a:r>
              <a:rPr lang="en-US" sz="1200" dirty="0">
                <a:latin typeface="Roboto"/>
                <a:ea typeface="Roboto"/>
                <a:cs typeface="Roboto"/>
              </a:rPr>
              <a:t>Remember about our Hex column (representing the dominant color of the picture according to Pexels API) that I also converted into RGB (Red, Green, Blue) components? Let’s have a further look into this with SQL!</a:t>
            </a:r>
            <a:endParaRPr lang="de-DE" sz="1200" dirty="0">
              <a:latin typeface="Roboto"/>
              <a:ea typeface="Roboto"/>
              <a:cs typeface="Roboto"/>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8" y="4247581"/>
            <a:ext cx="8229601" cy="574148"/>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dirty="0">
                <a:latin typeface="Roboto"/>
                <a:ea typeface="Roboto"/>
                <a:cs typeface="Roboto"/>
              </a:rPr>
              <a:t>In the query above, I retrieved the average component (RGB) per region. The idea behind is to “plot” these colors so that we can visually see if the colors’ tone are different across regions in the world. </a:t>
            </a:r>
            <a:r>
              <a:rPr lang="en-US" sz="1200" b="1" dirty="0">
                <a:solidFill>
                  <a:schemeClr val="accent1"/>
                </a:solidFill>
                <a:latin typeface="Roboto"/>
                <a:ea typeface="Roboto"/>
                <a:cs typeface="Roboto"/>
              </a:rPr>
              <a:t>But it seems there is an issue using average/mean</a:t>
            </a:r>
            <a:r>
              <a:rPr lang="en-US" sz="1200" dirty="0">
                <a:latin typeface="Roboto"/>
                <a:ea typeface="Roboto"/>
                <a:cs typeface="Roboto"/>
              </a:rPr>
              <a:t>.</a:t>
            </a:r>
            <a:endParaRPr lang="en" sz="1200" dirty="0">
              <a:latin typeface="Roboto"/>
              <a:ea typeface="Roboto"/>
              <a:cs typeface="Roboto"/>
              <a:sym typeface="Roboto"/>
            </a:endParaRPr>
          </a:p>
        </p:txBody>
      </p:sp>
      <p:grpSp>
        <p:nvGrpSpPr>
          <p:cNvPr id="4" name="Group 3">
            <a:extLst>
              <a:ext uri="{FF2B5EF4-FFF2-40B4-BE49-F238E27FC236}">
                <a16:creationId xmlns:a16="http://schemas.microsoft.com/office/drawing/2014/main" id="{1977B70D-43D6-4A85-5565-56A4BF242693}"/>
              </a:ext>
            </a:extLst>
          </p:cNvPr>
          <p:cNvGrpSpPr/>
          <p:nvPr/>
        </p:nvGrpSpPr>
        <p:grpSpPr>
          <a:xfrm>
            <a:off x="457197" y="1937350"/>
            <a:ext cx="5176615" cy="1878011"/>
            <a:chOff x="0" y="0"/>
            <a:chExt cx="5440045" cy="1973580"/>
          </a:xfrm>
        </p:grpSpPr>
        <p:pic>
          <p:nvPicPr>
            <p:cNvPr id="5" name="Picture 4" descr="Table&#10;&#10;Description automatically generated">
              <a:extLst>
                <a:ext uri="{FF2B5EF4-FFF2-40B4-BE49-F238E27FC236}">
                  <a16:creationId xmlns:a16="http://schemas.microsoft.com/office/drawing/2014/main" id="{D42ABEA2-4E9D-8AA6-1113-BF6B1E6C6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165" y="486889"/>
              <a:ext cx="2087880" cy="88582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D6FDE97-E86C-BF8E-7D22-9AD9351D2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352165" cy="1973580"/>
            </a:xfrm>
            <a:prstGeom prst="rect">
              <a:avLst/>
            </a:prstGeom>
          </p:spPr>
        </p:pic>
      </p:grpSp>
      <p:pic>
        <p:nvPicPr>
          <p:cNvPr id="7" name="Picture 6" descr="A picture containing table&#10;&#10;Description automatically generated">
            <a:extLst>
              <a:ext uri="{FF2B5EF4-FFF2-40B4-BE49-F238E27FC236}">
                <a16:creationId xmlns:a16="http://schemas.microsoft.com/office/drawing/2014/main" id="{4B144B20-EAF5-BCD7-D133-69E7A6FBBE5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79826" y="1937350"/>
            <a:ext cx="2843825" cy="2017631"/>
          </a:xfrm>
          <a:prstGeom prst="rect">
            <a:avLst/>
          </a:prstGeom>
          <a:noFill/>
          <a:ln>
            <a:noFill/>
          </a:ln>
        </p:spPr>
      </p:pic>
    </p:spTree>
    <p:extLst>
      <p:ext uri="{BB962C8B-B14F-4D97-AF65-F5344CB8AC3E}">
        <p14:creationId xmlns:p14="http://schemas.microsoft.com/office/powerpoint/2010/main" val="3430622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Running short of traveling ideas ? We have the solution!</a:t>
            </a:r>
            <a:endParaRPr dirty="0"/>
          </a:p>
        </p:txBody>
      </p:sp>
      <p:pic>
        <p:nvPicPr>
          <p:cNvPr id="3" name="Picture 2">
            <a:extLst>
              <a:ext uri="{FF2B5EF4-FFF2-40B4-BE49-F238E27FC236}">
                <a16:creationId xmlns:a16="http://schemas.microsoft.com/office/drawing/2014/main" id="{33395AA6-3391-6F16-1C78-335BC82E112E}"/>
              </a:ext>
            </a:extLst>
          </p:cNvPr>
          <p:cNvPicPr>
            <a:picLocks noChangeAspect="1"/>
          </p:cNvPicPr>
          <p:nvPr/>
        </p:nvPicPr>
        <p:blipFill>
          <a:blip r:embed="rId3"/>
          <a:stretch>
            <a:fillRect/>
          </a:stretch>
        </p:blipFill>
        <p:spPr>
          <a:xfrm>
            <a:off x="5650444" y="0"/>
            <a:ext cx="3493556" cy="2330767"/>
          </a:xfrm>
          <a:prstGeom prst="rect">
            <a:avLst/>
          </a:prstGeom>
        </p:spPr>
      </p:pic>
      <p:pic>
        <p:nvPicPr>
          <p:cNvPr id="4" name="Picture 3">
            <a:extLst>
              <a:ext uri="{FF2B5EF4-FFF2-40B4-BE49-F238E27FC236}">
                <a16:creationId xmlns:a16="http://schemas.microsoft.com/office/drawing/2014/main" id="{33712D03-6DDE-288B-7496-DA69DFAD76E8}"/>
              </a:ext>
            </a:extLst>
          </p:cNvPr>
          <p:cNvPicPr>
            <a:picLocks noChangeAspect="1"/>
          </p:cNvPicPr>
          <p:nvPr/>
        </p:nvPicPr>
        <p:blipFill>
          <a:blip r:embed="rId4"/>
          <a:stretch>
            <a:fillRect/>
          </a:stretch>
        </p:blipFill>
        <p:spPr>
          <a:xfrm>
            <a:off x="7474770" y="931326"/>
            <a:ext cx="960420" cy="1150393"/>
          </a:xfrm>
          <a:prstGeom prst="rect">
            <a:avLst/>
          </a:prstGeom>
        </p:spPr>
      </p:pic>
      <p:pic>
        <p:nvPicPr>
          <p:cNvPr id="7" name="Picture 6" descr="A group of birds flying over a city&#10;&#10;Description automatically generated with low confidence">
            <a:extLst>
              <a:ext uri="{FF2B5EF4-FFF2-40B4-BE49-F238E27FC236}">
                <a16:creationId xmlns:a16="http://schemas.microsoft.com/office/drawing/2014/main" id="{5B071465-DAF2-A597-B474-FFEC3FB5DFB1}"/>
              </a:ext>
            </a:extLst>
          </p:cNvPr>
          <p:cNvPicPr>
            <a:picLocks noChangeAspect="1"/>
          </p:cNvPicPr>
          <p:nvPr/>
        </p:nvPicPr>
        <p:blipFill>
          <a:blip r:embed="rId5"/>
          <a:stretch>
            <a:fillRect/>
          </a:stretch>
        </p:blipFill>
        <p:spPr>
          <a:xfrm rot="20655189">
            <a:off x="2303845" y="1512775"/>
            <a:ext cx="1906200" cy="2544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picture containing outdoor, building, castle, stone&#10;&#10;Description automatically generated">
            <a:extLst>
              <a:ext uri="{FF2B5EF4-FFF2-40B4-BE49-F238E27FC236}">
                <a16:creationId xmlns:a16="http://schemas.microsoft.com/office/drawing/2014/main" id="{EBEF63DD-200B-FED3-2551-3269B4C27A59}"/>
              </a:ext>
            </a:extLst>
          </p:cNvPr>
          <p:cNvPicPr>
            <a:picLocks noChangeAspect="1"/>
          </p:cNvPicPr>
          <p:nvPr/>
        </p:nvPicPr>
        <p:blipFill>
          <a:blip r:embed="rId6"/>
          <a:stretch>
            <a:fillRect/>
          </a:stretch>
        </p:blipFill>
        <p:spPr>
          <a:xfrm rot="489281">
            <a:off x="4373015" y="1777979"/>
            <a:ext cx="1789358" cy="2686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Google Shape;3503;p112">
            <a:extLst>
              <a:ext uri="{FF2B5EF4-FFF2-40B4-BE49-F238E27FC236}">
                <a16:creationId xmlns:a16="http://schemas.microsoft.com/office/drawing/2014/main" id="{694C8B64-05F6-27AC-3C88-404BCE4E86B6}"/>
              </a:ext>
            </a:extLst>
          </p:cNvPr>
          <p:cNvSpPr/>
          <p:nvPr/>
        </p:nvSpPr>
        <p:spPr>
          <a:xfrm rot="19361171">
            <a:off x="1632054" y="1690423"/>
            <a:ext cx="1002754" cy="267281"/>
          </a:xfrm>
          <a:prstGeom prst="rect">
            <a:avLst/>
          </a:prstGeom>
          <a:solidFill>
            <a:srgbClr val="90D3D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Input</a:t>
            </a:r>
            <a:endParaRPr kumimoji="0" sz="1800" b="0" i="0" u="none" strike="noStrike" kern="0" cap="none" spc="0" normalizeH="0" baseline="0" noProof="0" dirty="0">
              <a:ln>
                <a:noFill/>
              </a:ln>
              <a:solidFill>
                <a:schemeClr val="bg1"/>
              </a:solidFill>
              <a:effectLst/>
              <a:uLnTx/>
              <a:uFillTx/>
            </a:endParaRPr>
          </a:p>
        </p:txBody>
      </p:sp>
      <p:sp>
        <p:nvSpPr>
          <p:cNvPr id="12" name="Google Shape;3501;p112">
            <a:extLst>
              <a:ext uri="{FF2B5EF4-FFF2-40B4-BE49-F238E27FC236}">
                <a16:creationId xmlns:a16="http://schemas.microsoft.com/office/drawing/2014/main" id="{E30FB846-59BF-10F6-2282-A878605A4365}"/>
              </a:ext>
            </a:extLst>
          </p:cNvPr>
          <p:cNvSpPr/>
          <p:nvPr/>
        </p:nvSpPr>
        <p:spPr>
          <a:xfrm rot="20587054">
            <a:off x="5466342" y="4291298"/>
            <a:ext cx="1002754" cy="267332"/>
          </a:xfrm>
          <a:prstGeom prst="rect">
            <a:avLst/>
          </a:prstGeom>
          <a:solidFill>
            <a:srgbClr val="E7B9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Output</a:t>
            </a:r>
            <a:endParaRPr kumimoji="0" sz="1800" b="0" i="0" u="none" strike="noStrike" kern="0" cap="none" spc="0" normalizeH="0" baseline="0" noProof="0" dirty="0">
              <a:ln>
                <a:noFill/>
              </a:ln>
              <a:solidFill>
                <a:schemeClr val="bg1"/>
              </a:solidFill>
              <a:effectLst/>
              <a:uLnTx/>
              <a:uFillTx/>
            </a:endParaRPr>
          </a:p>
        </p:txBody>
      </p:sp>
      <p:pic>
        <p:nvPicPr>
          <p:cNvPr id="13" name="Picture 12">
            <a:extLst>
              <a:ext uri="{FF2B5EF4-FFF2-40B4-BE49-F238E27FC236}">
                <a16:creationId xmlns:a16="http://schemas.microsoft.com/office/drawing/2014/main" id="{7DEF1EA5-DF9B-FDBF-EA57-D724AE5F568F}"/>
              </a:ext>
            </a:extLst>
          </p:cNvPr>
          <p:cNvPicPr>
            <a:picLocks noChangeAspect="1"/>
          </p:cNvPicPr>
          <p:nvPr/>
        </p:nvPicPr>
        <p:blipFill>
          <a:blip r:embed="rId7"/>
          <a:stretch>
            <a:fillRect/>
          </a:stretch>
        </p:blipFill>
        <p:spPr>
          <a:xfrm>
            <a:off x="932421" y="3692312"/>
            <a:ext cx="1783200" cy="1151179"/>
          </a:xfrm>
          <a:prstGeom prst="rect">
            <a:avLst/>
          </a:prstGeom>
        </p:spPr>
      </p:pic>
      <p:sp>
        <p:nvSpPr>
          <p:cNvPr id="15" name="Google Shape;875;p65">
            <a:extLst>
              <a:ext uri="{FF2B5EF4-FFF2-40B4-BE49-F238E27FC236}">
                <a16:creationId xmlns:a16="http://schemas.microsoft.com/office/drawing/2014/main" id="{34F1DE0B-9B89-023D-7E0F-858D4EFAE954}"/>
              </a:ext>
            </a:extLst>
          </p:cNvPr>
          <p:cNvSpPr/>
          <p:nvPr/>
        </p:nvSpPr>
        <p:spPr>
          <a:xfrm>
            <a:off x="4198" y="3657860"/>
            <a:ext cx="2582132" cy="1535283"/>
          </a:xfrm>
          <a:custGeom>
            <a:avLst/>
            <a:gdLst/>
            <a:ahLst/>
            <a:cxnLst/>
            <a:rect l="l" t="t" r="r" b="b"/>
            <a:pathLst>
              <a:path w="115458" h="68649" extrusionOk="0">
                <a:moveTo>
                  <a:pt x="0" y="0"/>
                </a:moveTo>
                <a:cubicBezTo>
                  <a:pt x="0" y="8924"/>
                  <a:pt x="4580" y="19874"/>
                  <a:pt x="12705" y="23566"/>
                </a:cubicBezTo>
                <a:cubicBezTo>
                  <a:pt x="23808" y="28611"/>
                  <a:pt x="47048" y="29491"/>
                  <a:pt x="48771" y="17418"/>
                </a:cubicBezTo>
                <a:cubicBezTo>
                  <a:pt x="49178" y="14564"/>
                  <a:pt x="49300" y="10306"/>
                  <a:pt x="46722" y="9017"/>
                </a:cubicBezTo>
                <a:cubicBezTo>
                  <a:pt x="41764" y="6539"/>
                  <a:pt x="34559" y="6715"/>
                  <a:pt x="30124" y="10041"/>
                </a:cubicBezTo>
                <a:cubicBezTo>
                  <a:pt x="23865" y="14735"/>
                  <a:pt x="21361" y="29062"/>
                  <a:pt x="27870" y="33402"/>
                </a:cubicBezTo>
                <a:cubicBezTo>
                  <a:pt x="43983" y="44145"/>
                  <a:pt x="67048" y="32297"/>
                  <a:pt x="85862" y="36886"/>
                </a:cubicBezTo>
                <a:cubicBezTo>
                  <a:pt x="97436" y="39709"/>
                  <a:pt x="108306" y="48053"/>
                  <a:pt x="114551" y="58198"/>
                </a:cubicBezTo>
                <a:cubicBezTo>
                  <a:pt x="116378" y="61165"/>
                  <a:pt x="114756" y="65165"/>
                  <a:pt x="114756" y="68649"/>
                </a:cubicBezTo>
              </a:path>
            </a:pathLst>
          </a:custGeom>
          <a:noFill/>
          <a:ln w="19050" cap="flat" cmpd="sng">
            <a:solidFill>
              <a:srgbClr val="5D3552"/>
            </a:solidFill>
            <a:prstDash val="dot"/>
            <a:round/>
            <a:headEnd type="none" w="med" len="med"/>
            <a:tailEnd type="none" w="med" len="med"/>
          </a:ln>
        </p:spPr>
      </p:sp>
    </p:spTree>
    <p:extLst>
      <p:ext uri="{BB962C8B-B14F-4D97-AF65-F5344CB8AC3E}">
        <p14:creationId xmlns:p14="http://schemas.microsoft.com/office/powerpoint/2010/main" val="1748150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3: </a:t>
            </a:r>
            <a:r>
              <a:rPr lang="en" dirty="0"/>
              <a:t>Pictures’ colors (2/2)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763007"/>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fr-FR" sz="1200" b="1" i="0" u="none" strike="noStrike" kern="0" cap="none" spc="0" normalizeH="0" baseline="0" noProof="0" dirty="0">
                <a:ln>
                  <a:noFill/>
                </a:ln>
                <a:solidFill>
                  <a:srgbClr val="000000"/>
                </a:solidFill>
                <a:effectLst/>
                <a:uLnTx/>
                <a:uFillTx/>
                <a:latin typeface="Roboto"/>
                <a:ea typeface="Roboto"/>
                <a:cs typeface="Roboto"/>
                <a:sym typeface="Roboto"/>
              </a:rPr>
              <a:t>Deep dive and Data Visualization with Python:</a:t>
            </a:r>
            <a:endParaRPr kumimoji="0" lang="de-DE" sz="1200" b="1" i="0" u="none" strike="noStrike" kern="0" cap="none" spc="0" normalizeH="0" baseline="0" noProof="0" dirty="0">
              <a:ln>
                <a:noFill/>
              </a:ln>
              <a:solidFill>
                <a:srgbClr val="000000"/>
              </a:solidFill>
              <a:effectLst/>
              <a:uLnTx/>
              <a:uFillTx/>
              <a:latin typeface="Roboto"/>
              <a:ea typeface="Roboto"/>
              <a:cs typeface="Roboto"/>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3" name="Google Shape;1369;p28">
            <a:extLst>
              <a:ext uri="{FF2B5EF4-FFF2-40B4-BE49-F238E27FC236}">
                <a16:creationId xmlns:a16="http://schemas.microsoft.com/office/drawing/2014/main" id="{33BDFDA0-51AB-BF68-812E-486437C501DF}"/>
              </a:ext>
            </a:extLst>
          </p:cNvPr>
          <p:cNvSpPr txBox="1"/>
          <p:nvPr/>
        </p:nvSpPr>
        <p:spPr>
          <a:xfrm>
            <a:off x="457196" y="4006949"/>
            <a:ext cx="8229601" cy="613177"/>
          </a:xfrm>
          <a:prstGeom prst="rect">
            <a:avLst/>
          </a:prstGeom>
          <a:noFill/>
          <a:ln w="12700">
            <a:solidFill>
              <a:schemeClr val="bg2"/>
            </a:solidFill>
          </a:ln>
        </p:spPr>
        <p:txBody>
          <a:bodyPr spcFirstLastPara="1" wrap="square" lIns="91425" tIns="91425" rIns="91425" bIns="91425" anchor="t" anchorCtr="0">
            <a:noAutofit/>
          </a:bodyPr>
          <a:lstStyle/>
          <a:p>
            <a:pPr algn="just">
              <a:buSzPts val="1100"/>
            </a:pPr>
            <a:r>
              <a:rPr kumimoji="0" lang="en-US" sz="1200" b="1" i="0" u="none" strike="noStrike" kern="0" cap="none" spc="0" normalizeH="0" baseline="0" noProof="0" dirty="0">
                <a:ln>
                  <a:noFill/>
                </a:ln>
                <a:solidFill>
                  <a:srgbClr val="000000"/>
                </a:solidFill>
                <a:effectLst/>
                <a:uLnTx/>
                <a:uFillTx/>
                <a:latin typeface="Roboto"/>
                <a:ea typeface="Roboto"/>
                <a:cs typeface="Roboto"/>
                <a:sym typeface="Arial"/>
              </a:rPr>
              <a:t>Learnings: </a:t>
            </a:r>
            <a:r>
              <a:rPr lang="en-US" sz="1200" dirty="0">
                <a:latin typeface="Roboto"/>
                <a:ea typeface="Roboto"/>
                <a:cs typeface="Roboto"/>
              </a:rPr>
              <a:t>In this part, we learnt that the </a:t>
            </a:r>
            <a:r>
              <a:rPr lang="en-US" sz="1200" b="1" dirty="0">
                <a:solidFill>
                  <a:schemeClr val="accent1"/>
                </a:solidFill>
                <a:latin typeface="Roboto"/>
                <a:ea typeface="Roboto"/>
                <a:cs typeface="Roboto"/>
              </a:rPr>
              <a:t>mode</a:t>
            </a:r>
            <a:r>
              <a:rPr lang="en-US" sz="1200" dirty="0">
                <a:latin typeface="Roboto"/>
                <a:ea typeface="Roboto"/>
                <a:cs typeface="Roboto"/>
              </a:rPr>
              <a:t> (on RGB) was the most effective way to visualize the most frequent dominant colors’ tone per region. This simple but powerful insights gave us confidence in Pexels API data’s reliability. </a:t>
            </a:r>
            <a:endParaRPr lang="de-DE" sz="1200" dirty="0">
              <a:latin typeface="Roboto"/>
              <a:ea typeface="Roboto"/>
              <a:cs typeface="Roboto"/>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pic>
        <p:nvPicPr>
          <p:cNvPr id="2" name="Picture 1" descr="Chart, bar chart&#10;&#10;Description automatically generated">
            <a:extLst>
              <a:ext uri="{FF2B5EF4-FFF2-40B4-BE49-F238E27FC236}">
                <a16:creationId xmlns:a16="http://schemas.microsoft.com/office/drawing/2014/main" id="{C127E402-CF0A-E285-F878-CAAFC919D7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2715" y="1544967"/>
            <a:ext cx="3222720" cy="2286294"/>
          </a:xfrm>
          <a:prstGeom prst="rect">
            <a:avLst/>
          </a:prstGeom>
          <a:noFill/>
          <a:ln>
            <a:noFill/>
          </a:ln>
        </p:spPr>
      </p:pic>
      <p:pic>
        <p:nvPicPr>
          <p:cNvPr id="11" name="Picture 10">
            <a:extLst>
              <a:ext uri="{FF2B5EF4-FFF2-40B4-BE49-F238E27FC236}">
                <a16:creationId xmlns:a16="http://schemas.microsoft.com/office/drawing/2014/main" id="{E7A19CD0-0610-06E0-E1FE-2B44D27E4300}"/>
              </a:ext>
            </a:extLst>
          </p:cNvPr>
          <p:cNvPicPr>
            <a:picLocks noChangeAspect="1"/>
          </p:cNvPicPr>
          <p:nvPr/>
        </p:nvPicPr>
        <p:blipFill>
          <a:blip r:embed="rId4"/>
          <a:stretch>
            <a:fillRect/>
          </a:stretch>
        </p:blipFill>
        <p:spPr>
          <a:xfrm>
            <a:off x="4790953" y="1453087"/>
            <a:ext cx="3516744" cy="2470055"/>
          </a:xfrm>
          <a:prstGeom prst="rect">
            <a:avLst/>
          </a:prstGeom>
        </p:spPr>
      </p:pic>
    </p:spTree>
    <p:extLst>
      <p:ext uri="{BB962C8B-B14F-4D97-AF65-F5344CB8AC3E}">
        <p14:creationId xmlns:p14="http://schemas.microsoft.com/office/powerpoint/2010/main" val="3379165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b="1" dirty="0">
                <a:solidFill>
                  <a:schemeClr val="accent1"/>
                </a:solidFill>
              </a:rPr>
              <a:t>Insight 4: </a:t>
            </a:r>
            <a:r>
              <a:rPr lang="en" dirty="0"/>
              <a:t>Pictures’ description (NLP)</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197" y="1071584"/>
            <a:ext cx="8229601" cy="360553"/>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kumimoji="0" lang="fr-FR" sz="1200" b="1" i="0" u="none" strike="noStrike" kern="0" cap="none" spc="0" normalizeH="0" baseline="0" noProof="0" dirty="0">
                <a:ln>
                  <a:noFill/>
                </a:ln>
                <a:solidFill>
                  <a:srgbClr val="F89649"/>
                </a:solidFill>
                <a:effectLst/>
                <a:uLnTx/>
                <a:uFillTx/>
                <a:latin typeface="Roboto"/>
                <a:ea typeface="Roboto"/>
                <a:cs typeface="Roboto"/>
                <a:sym typeface="Roboto"/>
              </a:rPr>
              <a:t>Question: </a:t>
            </a:r>
            <a:r>
              <a:rPr lang="en-US" sz="1200" dirty="0">
                <a:latin typeface="Roboto"/>
                <a:ea typeface="Roboto"/>
                <a:cs typeface="Roboto"/>
              </a:rPr>
              <a:t>What are the most frequent words used in pictures’ description? Does it differ from one country to another?</a:t>
            </a: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pic>
        <p:nvPicPr>
          <p:cNvPr id="2" name="Picture 1" descr="Text&#10;&#10;Description automatically generated">
            <a:extLst>
              <a:ext uri="{FF2B5EF4-FFF2-40B4-BE49-F238E27FC236}">
                <a16:creationId xmlns:a16="http://schemas.microsoft.com/office/drawing/2014/main" id="{3D07CC93-99FE-3FF7-AADB-C40E88DE7A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8454" y="1626227"/>
            <a:ext cx="3447349" cy="2186632"/>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942696F0-8319-75FD-951E-9CBE05297A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04124" y="1626227"/>
            <a:ext cx="3446300" cy="2186632"/>
          </a:xfrm>
          <a:prstGeom prst="rect">
            <a:avLst/>
          </a:prstGeom>
          <a:noFill/>
          <a:ln>
            <a:noFill/>
          </a:ln>
        </p:spPr>
      </p:pic>
      <p:sp>
        <p:nvSpPr>
          <p:cNvPr id="9" name="Google Shape;1369;p28">
            <a:extLst>
              <a:ext uri="{FF2B5EF4-FFF2-40B4-BE49-F238E27FC236}">
                <a16:creationId xmlns:a16="http://schemas.microsoft.com/office/drawing/2014/main" id="{B31CEE9C-2D1E-81CA-73FD-A5FE4B720E6E}"/>
              </a:ext>
            </a:extLst>
          </p:cNvPr>
          <p:cNvSpPr txBox="1"/>
          <p:nvPr/>
        </p:nvSpPr>
        <p:spPr>
          <a:xfrm>
            <a:off x="457197" y="4006949"/>
            <a:ext cx="8229601" cy="921042"/>
          </a:xfrm>
          <a:prstGeom prst="rect">
            <a:avLst/>
          </a:prstGeom>
          <a:noFill/>
          <a:ln w="12700">
            <a:solidFill>
              <a:schemeClr val="bg2"/>
            </a:solidFill>
          </a:ln>
        </p:spPr>
        <p:txBody>
          <a:bodyPr spcFirstLastPara="1" wrap="square" lIns="91425" tIns="91425" rIns="91425" bIns="91425" anchor="t" anchorCtr="0">
            <a:noAutofit/>
          </a:bodyPr>
          <a:lstStyle/>
          <a:p>
            <a:pPr>
              <a:lnSpc>
                <a:spcPct val="107000"/>
              </a:lnSpc>
              <a:spcAft>
                <a:spcPts val="800"/>
              </a:spcAft>
            </a:pPr>
            <a:r>
              <a:rPr kumimoji="0" lang="en-US" sz="1200" b="1" i="0" u="none" strike="noStrike" kern="0" cap="none" spc="0" normalizeH="0" baseline="0" noProof="0" dirty="0">
                <a:ln>
                  <a:noFill/>
                </a:ln>
                <a:solidFill>
                  <a:srgbClr val="000000"/>
                </a:solidFill>
                <a:effectLst/>
                <a:uLnTx/>
                <a:uFillTx/>
                <a:latin typeface="Roboto"/>
                <a:ea typeface="Roboto"/>
                <a:cs typeface="Roboto"/>
                <a:sym typeface="Arial"/>
              </a:rPr>
              <a:t>Learnings: </a:t>
            </a:r>
            <a:r>
              <a:rPr lang="en-US" sz="1200" dirty="0">
                <a:latin typeface="Roboto"/>
                <a:ea typeface="Roboto"/>
                <a:cs typeface="Roboto"/>
              </a:rPr>
              <a:t>Let’s start with Europe, as you can see above, “city, house, mountain” are among the most frequent words along with “walking, castle or bridge” depicting </a:t>
            </a:r>
            <a:r>
              <a:rPr lang="en-US" sz="1200" b="1" dirty="0">
                <a:solidFill>
                  <a:schemeClr val="accent1"/>
                </a:solidFill>
                <a:latin typeface="Roboto"/>
                <a:ea typeface="Roboto"/>
                <a:cs typeface="Roboto"/>
              </a:rPr>
              <a:t>modern infrastructures and historical vestiges!</a:t>
            </a:r>
            <a:r>
              <a:rPr lang="en-US" sz="1200" dirty="0">
                <a:latin typeface="Roboto"/>
                <a:ea typeface="Roboto"/>
                <a:cs typeface="Roboto"/>
              </a:rPr>
              <a:t> At country level, it’s amazing to capture more specific words such as “Eiffel tower, notre dame, abbey” or “majestic” depicting the </a:t>
            </a:r>
            <a:r>
              <a:rPr lang="en-US" sz="1200" b="1" dirty="0">
                <a:solidFill>
                  <a:schemeClr val="accent1"/>
                </a:solidFill>
                <a:latin typeface="Roboto"/>
                <a:ea typeface="Roboto"/>
                <a:cs typeface="Roboto"/>
              </a:rPr>
              <a:t>magic of the City of Lights</a:t>
            </a:r>
            <a:r>
              <a:rPr lang="en-US" sz="1200" dirty="0">
                <a:latin typeface="Roboto"/>
                <a:ea typeface="Roboto"/>
                <a:cs typeface="Roboto"/>
              </a:rPr>
              <a:t>.</a:t>
            </a:r>
            <a:endParaRPr lang="de-DE" sz="1200" dirty="0">
              <a:latin typeface="Roboto"/>
              <a:ea typeface="Roboto"/>
              <a:cs typeface="Roboto"/>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3150433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Insights Summary</a:t>
            </a:r>
            <a:endParaRPr dirty="0"/>
          </a:p>
        </p:txBody>
      </p:sp>
      <p:cxnSp>
        <p:nvCxnSpPr>
          <p:cNvPr id="2" name="Google Shape;197;p16">
            <a:extLst>
              <a:ext uri="{FF2B5EF4-FFF2-40B4-BE49-F238E27FC236}">
                <a16:creationId xmlns:a16="http://schemas.microsoft.com/office/drawing/2014/main" id="{D053545D-6952-4F92-82D8-557027548FD4}"/>
              </a:ext>
            </a:extLst>
          </p:cNvPr>
          <p:cNvCxnSpPr>
            <a:cxnSpLocks/>
          </p:cNvCxnSpPr>
          <p:nvPr/>
        </p:nvCxnSpPr>
        <p:spPr>
          <a:xfrm>
            <a:off x="1457540" y="1134406"/>
            <a:ext cx="0" cy="3733227"/>
          </a:xfrm>
          <a:prstGeom prst="straightConnector1">
            <a:avLst/>
          </a:prstGeom>
          <a:noFill/>
          <a:ln w="28575" cap="flat" cmpd="sng">
            <a:solidFill>
              <a:schemeClr val="accent1"/>
            </a:solidFill>
            <a:prstDash val="solid"/>
            <a:round/>
            <a:headEnd type="none" w="med" len="med"/>
            <a:tailEnd type="none" w="med" len="med"/>
          </a:ln>
        </p:spPr>
      </p:cxnSp>
      <p:grpSp>
        <p:nvGrpSpPr>
          <p:cNvPr id="12" name="Group 11">
            <a:extLst>
              <a:ext uri="{FF2B5EF4-FFF2-40B4-BE49-F238E27FC236}">
                <a16:creationId xmlns:a16="http://schemas.microsoft.com/office/drawing/2014/main" id="{4AFDCB18-C2F3-6C96-B056-C91C68ABF600}"/>
              </a:ext>
            </a:extLst>
          </p:cNvPr>
          <p:cNvGrpSpPr/>
          <p:nvPr/>
        </p:nvGrpSpPr>
        <p:grpSpPr>
          <a:xfrm>
            <a:off x="1357790" y="1332746"/>
            <a:ext cx="6328670" cy="401389"/>
            <a:chOff x="1357790" y="1482996"/>
            <a:chExt cx="6328670" cy="401389"/>
          </a:xfrm>
        </p:grpSpPr>
        <p:sp>
          <p:nvSpPr>
            <p:cNvPr id="44" name="Google Shape;1369;p28">
              <a:extLst>
                <a:ext uri="{FF2B5EF4-FFF2-40B4-BE49-F238E27FC236}">
                  <a16:creationId xmlns:a16="http://schemas.microsoft.com/office/drawing/2014/main" id="{6F7F913C-F5E7-EFCE-69C0-66676C797C1A}"/>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algn="just">
                <a:buSzPts val="1100"/>
                <a:defRPr/>
              </a:pPr>
              <a:r>
                <a:rPr lang="en-US" sz="1200" dirty="0">
                  <a:latin typeface="Roboto"/>
                  <a:ea typeface="Roboto"/>
                  <a:cs typeface="Roboto"/>
                </a:rPr>
                <a:t>Most of the photographers </a:t>
              </a:r>
              <a:r>
                <a:rPr lang="en-US" sz="1200" b="1" dirty="0">
                  <a:solidFill>
                    <a:schemeClr val="accent1"/>
                  </a:solidFill>
                  <a:latin typeface="Roboto"/>
                  <a:ea typeface="Roboto"/>
                  <a:cs typeface="Roboto"/>
                </a:rPr>
                <a:t>only published one picture </a:t>
              </a:r>
              <a:r>
                <a:rPr lang="en-US" sz="1200" dirty="0">
                  <a:latin typeface="Roboto"/>
                  <a:ea typeface="Roboto"/>
                  <a:cs typeface="Roboto"/>
                </a:rPr>
                <a:t>but those who published at least 2 accounted for more than 73% of total pictures count and tend to cover several countries (</a:t>
              </a:r>
              <a:r>
                <a:rPr lang="en-US" sz="1200" b="1" dirty="0">
                  <a:solidFill>
                    <a:schemeClr val="accent1"/>
                  </a:solidFill>
                  <a:latin typeface="Roboto"/>
                  <a:ea typeface="Roboto"/>
                  <a:cs typeface="Roboto"/>
                </a:rPr>
                <a:t>diversified</a:t>
              </a:r>
              <a:r>
                <a:rPr lang="en-US" sz="1200" dirty="0">
                  <a:latin typeface="Roboto"/>
                  <a:ea typeface="Roboto"/>
                  <a:cs typeface="Roboto"/>
                </a:rPr>
                <a:t>)</a:t>
              </a:r>
              <a:endParaRPr lang="de-DE" sz="1200" dirty="0">
                <a:latin typeface="Roboto"/>
                <a:ea typeface="Roboto"/>
                <a:cs typeface="Roboto"/>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2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8" name="Google Shape;1372;p28">
              <a:extLst>
                <a:ext uri="{FF2B5EF4-FFF2-40B4-BE49-F238E27FC236}">
                  <a16:creationId xmlns:a16="http://schemas.microsoft.com/office/drawing/2014/main" id="{07DCB739-497E-8F68-D692-3CCDEAC54B96}"/>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 name="Group 12">
            <a:extLst>
              <a:ext uri="{FF2B5EF4-FFF2-40B4-BE49-F238E27FC236}">
                <a16:creationId xmlns:a16="http://schemas.microsoft.com/office/drawing/2014/main" id="{F5EEB2AE-FAEC-A11E-17A6-FE04D01D88EA}"/>
              </a:ext>
            </a:extLst>
          </p:cNvPr>
          <p:cNvGrpSpPr/>
          <p:nvPr/>
        </p:nvGrpSpPr>
        <p:grpSpPr>
          <a:xfrm>
            <a:off x="1357790" y="2252737"/>
            <a:ext cx="6328670" cy="401389"/>
            <a:chOff x="1357790" y="1482996"/>
            <a:chExt cx="6328670" cy="401389"/>
          </a:xfrm>
        </p:grpSpPr>
        <p:sp>
          <p:nvSpPr>
            <p:cNvPr id="14" name="Google Shape;1369;p28">
              <a:extLst>
                <a:ext uri="{FF2B5EF4-FFF2-40B4-BE49-F238E27FC236}">
                  <a16:creationId xmlns:a16="http://schemas.microsoft.com/office/drawing/2014/main" id="{0886FCDD-D378-F03D-5E70-5C5CF7FD843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dirty="0">
                  <a:latin typeface="Roboto"/>
                  <a:ea typeface="Roboto"/>
                  <a:cs typeface="Roboto"/>
                </a:rPr>
                <a:t>By far, photographers tend to prefer uploading large pictures (with average width and height above 4,000 pixels) ensuring the </a:t>
              </a:r>
              <a:r>
                <a:rPr lang="en-US" sz="1200" b="1" dirty="0">
                  <a:solidFill>
                    <a:schemeClr val="accent1"/>
                  </a:solidFill>
                  <a:latin typeface="Roboto"/>
                  <a:ea typeface="Roboto"/>
                  <a:cs typeface="Roboto"/>
                </a:rPr>
                <a:t>best quality for users</a:t>
              </a:r>
              <a:r>
                <a:rPr lang="en-US" sz="1200" dirty="0">
                  <a:latin typeface="Roboto"/>
                  <a:ea typeface="Roboto"/>
                  <a:cs typeface="Roboto"/>
                </a:rPr>
                <a:t>. </a:t>
              </a:r>
              <a:endParaRPr lang="en" sz="1200" dirty="0">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15" name="Google Shape;1372;p28">
              <a:extLst>
                <a:ext uri="{FF2B5EF4-FFF2-40B4-BE49-F238E27FC236}">
                  <a16:creationId xmlns:a16="http://schemas.microsoft.com/office/drawing/2014/main" id="{E0ACA443-BB79-C36B-038C-7C19BC4012F1}"/>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 name="Group 2">
            <a:extLst>
              <a:ext uri="{FF2B5EF4-FFF2-40B4-BE49-F238E27FC236}">
                <a16:creationId xmlns:a16="http://schemas.microsoft.com/office/drawing/2014/main" id="{9F041ADF-EF61-53F8-3786-C3DD3767C7C4}"/>
              </a:ext>
            </a:extLst>
          </p:cNvPr>
          <p:cNvGrpSpPr/>
          <p:nvPr/>
        </p:nvGrpSpPr>
        <p:grpSpPr>
          <a:xfrm>
            <a:off x="1357790" y="2972033"/>
            <a:ext cx="6328670" cy="401389"/>
            <a:chOff x="1357790" y="1482996"/>
            <a:chExt cx="6328670" cy="401389"/>
          </a:xfrm>
        </p:grpSpPr>
        <p:sp>
          <p:nvSpPr>
            <p:cNvPr id="4" name="Google Shape;1369;p28">
              <a:extLst>
                <a:ext uri="{FF2B5EF4-FFF2-40B4-BE49-F238E27FC236}">
                  <a16:creationId xmlns:a16="http://schemas.microsoft.com/office/drawing/2014/main" id="{F590C7B9-6A49-E7AC-F060-66B3955A32AB}"/>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a:buSzPts val="1100"/>
                <a:defRPr/>
              </a:pPr>
              <a:r>
                <a:rPr lang="en-US" sz="1200" dirty="0">
                  <a:latin typeface="Roboto"/>
                  <a:ea typeface="Roboto"/>
                  <a:cs typeface="Roboto"/>
                </a:rPr>
                <a:t>The colors that we plotted (with RGB components mode) were in line with our expectations and </a:t>
              </a:r>
              <a:r>
                <a:rPr lang="en-US" sz="1200" b="1" dirty="0">
                  <a:solidFill>
                    <a:schemeClr val="accent1"/>
                  </a:solidFill>
                  <a:latin typeface="Roboto"/>
                  <a:ea typeface="Roboto"/>
                  <a:cs typeface="Roboto"/>
                </a:rPr>
                <a:t>strengthened the confidence we had on Pexels API data’s </a:t>
              </a:r>
              <a:r>
                <a:rPr lang="en-US" sz="1200" dirty="0">
                  <a:latin typeface="Roboto"/>
                  <a:ea typeface="Roboto"/>
                  <a:cs typeface="Roboto"/>
                </a:rPr>
                <a:t>reliability.</a:t>
              </a:r>
              <a:endParaRPr lang="de-DE" sz="1200" dirty="0">
                <a:latin typeface="Roboto"/>
                <a:ea typeface="Roboto"/>
                <a:cs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5" name="Google Shape;1372;p28">
              <a:extLst>
                <a:ext uri="{FF2B5EF4-FFF2-40B4-BE49-F238E27FC236}">
                  <a16:creationId xmlns:a16="http://schemas.microsoft.com/office/drawing/2014/main" id="{A6EE7741-220C-EB33-4165-91459F7F52B4}"/>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6BEA1D7A-56CC-E2C0-46C3-EAFB4C4CA15B}"/>
              </a:ext>
            </a:extLst>
          </p:cNvPr>
          <p:cNvGrpSpPr/>
          <p:nvPr/>
        </p:nvGrpSpPr>
        <p:grpSpPr>
          <a:xfrm>
            <a:off x="1357790" y="3792274"/>
            <a:ext cx="6328670" cy="401389"/>
            <a:chOff x="1357790" y="1482996"/>
            <a:chExt cx="6328670" cy="401389"/>
          </a:xfrm>
        </p:grpSpPr>
        <p:sp>
          <p:nvSpPr>
            <p:cNvPr id="9" name="Google Shape;1369;p28">
              <a:extLst>
                <a:ext uri="{FF2B5EF4-FFF2-40B4-BE49-F238E27FC236}">
                  <a16:creationId xmlns:a16="http://schemas.microsoft.com/office/drawing/2014/main" id="{50EFD2A6-C354-9D0B-BB7D-DD4C22762B78}"/>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a:buSzPts val="1100"/>
                <a:defRPr/>
              </a:pPr>
              <a:r>
                <a:rPr lang="en-US" sz="1200" dirty="0">
                  <a:latin typeface="Roboto"/>
                  <a:ea typeface="Roboto"/>
                  <a:cs typeface="Roboto"/>
                </a:rPr>
                <a:t>NLP on pictures’ description enabled us to capture the most frequent words used in our sample such as </a:t>
              </a:r>
              <a:r>
                <a:rPr lang="en-US" sz="1200" b="1" dirty="0">
                  <a:solidFill>
                    <a:schemeClr val="accent1"/>
                  </a:solidFill>
                  <a:latin typeface="Roboto"/>
                  <a:ea typeface="Roboto"/>
                  <a:cs typeface="Roboto"/>
                </a:rPr>
                <a:t>“mountain, blue sky or city” </a:t>
              </a:r>
              <a:r>
                <a:rPr lang="en-US" sz="1200" dirty="0">
                  <a:latin typeface="Roboto"/>
                  <a:ea typeface="Roboto"/>
                  <a:cs typeface="Roboto"/>
                </a:rPr>
                <a:t>as well as very specific words at country level such as </a:t>
              </a:r>
              <a:r>
                <a:rPr lang="en-US" sz="1200" b="1" dirty="0">
                  <a:solidFill>
                    <a:schemeClr val="accent1"/>
                  </a:solidFill>
                  <a:latin typeface="Roboto"/>
                  <a:ea typeface="Roboto"/>
                  <a:cs typeface="Roboto"/>
                </a:rPr>
                <a:t>“notre dame, Eiffel tower or majectic”</a:t>
              </a:r>
              <a:r>
                <a:rPr lang="en-US" sz="1200" dirty="0">
                  <a:latin typeface="Roboto"/>
                  <a:ea typeface="Roboto"/>
                  <a:cs typeface="Roboto"/>
                </a:rPr>
                <a:t> for France.</a:t>
              </a:r>
              <a:endParaRPr lang="de-DE" sz="1200" dirty="0">
                <a:latin typeface="Roboto"/>
                <a:ea typeface="Roboto"/>
                <a:cs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200" b="0" i="0" u="none" strike="noStrike" kern="0" cap="none" spc="0" normalizeH="0" baseline="0" noProof="0" dirty="0">
                  <a:ln>
                    <a:noFill/>
                  </a:ln>
                  <a:solidFill>
                    <a:srgbClr val="000000"/>
                  </a:solidFill>
                  <a:effectLst/>
                  <a:uLnTx/>
                  <a:uFillTx/>
                  <a:latin typeface="Roboto"/>
                  <a:ea typeface="Roboto"/>
                  <a:cs typeface="Roboto"/>
                  <a:sym typeface="Roboto"/>
                </a:rPr>
                <a:t> </a:t>
              </a:r>
            </a:p>
          </p:txBody>
        </p:sp>
        <p:sp>
          <p:nvSpPr>
            <p:cNvPr id="10" name="Google Shape;1372;p28">
              <a:extLst>
                <a:ext uri="{FF2B5EF4-FFF2-40B4-BE49-F238E27FC236}">
                  <a16:creationId xmlns:a16="http://schemas.microsoft.com/office/drawing/2014/main" id="{F701A04C-DE82-45E9-50D2-06E47C68313B}"/>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078910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73"/>
          <p:cNvSpPr/>
          <p:nvPr/>
        </p:nvSpPr>
        <p:spPr>
          <a:xfrm>
            <a:off x="1905524" y="535075"/>
            <a:ext cx="1369800" cy="1369800"/>
          </a:xfrm>
          <a:prstGeom prst="ellipse">
            <a:avLst/>
          </a:prstGeom>
          <a:solidFill>
            <a:schemeClr val="accent1">
              <a:lumMod val="50000"/>
            </a:schemeClr>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Travel</a:t>
            </a:r>
            <a:endParaRPr dirty="0">
              <a:solidFill>
                <a:schemeClr val="accent3"/>
              </a:solidFill>
            </a:endParaRPr>
          </a:p>
        </p:txBody>
      </p:sp>
      <p:sp>
        <p:nvSpPr>
          <p:cNvPr id="1209" name="Google Shape;1209;p73"/>
          <p:cNvSpPr txBox="1">
            <a:spLocks noGrp="1"/>
          </p:cNvSpPr>
          <p:nvPr>
            <p:ph type="title" idx="2"/>
          </p:nvPr>
        </p:nvSpPr>
        <p:spPr>
          <a:xfrm>
            <a:off x="1986818" y="622075"/>
            <a:ext cx="12072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10" name="Google Shape;1210;p73"/>
          <p:cNvSpPr txBox="1">
            <a:spLocks noGrp="1"/>
          </p:cNvSpPr>
          <p:nvPr>
            <p:ph type="subTitle" idx="1"/>
          </p:nvPr>
        </p:nvSpPr>
        <p:spPr>
          <a:xfrm>
            <a:off x="3076263" y="3284675"/>
            <a:ext cx="2989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Fun part! Machine Learning and Live Demo.</a:t>
            </a:r>
            <a:endParaRPr dirty="0"/>
          </a:p>
        </p:txBody>
      </p:sp>
      <p:sp>
        <p:nvSpPr>
          <p:cNvPr id="1211" name="Google Shape;1211;p73"/>
          <p:cNvSpPr/>
          <p:nvPr/>
        </p:nvSpPr>
        <p:spPr>
          <a:xfrm flipH="1">
            <a:off x="6626848" y="1"/>
            <a:ext cx="2698341" cy="2034540"/>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sp>
        <p:nvSpPr>
          <p:cNvPr id="1251" name="Google Shape;1251;p73"/>
          <p:cNvSpPr/>
          <p:nvPr/>
        </p:nvSpPr>
        <p:spPr>
          <a:xfrm>
            <a:off x="24911" y="2675728"/>
            <a:ext cx="1924064" cy="2461322"/>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pic>
        <p:nvPicPr>
          <p:cNvPr id="61" name="Picture 60" descr="A picture containing water, outdoor, nature, wave&#10;&#10;Description automatically generated">
            <a:extLst>
              <a:ext uri="{FF2B5EF4-FFF2-40B4-BE49-F238E27FC236}">
                <a16:creationId xmlns:a16="http://schemas.microsoft.com/office/drawing/2014/main" id="{4A77B3B6-4495-5359-FB28-84FF43311E9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58564">
            <a:off x="543768" y="2931413"/>
            <a:ext cx="2506069" cy="1671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2" name="Picture 61" descr="A picture containing building, stone&#10;&#10;Description automatically generated">
            <a:extLst>
              <a:ext uri="{FF2B5EF4-FFF2-40B4-BE49-F238E27FC236}">
                <a16:creationId xmlns:a16="http://schemas.microsoft.com/office/drawing/2014/main" id="{159AA10B-F8C3-EB4B-C387-2F8741E8322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14923">
            <a:off x="5999055" y="535444"/>
            <a:ext cx="2537849" cy="1693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3" name="Picture 62">
            <a:extLst>
              <a:ext uri="{FF2B5EF4-FFF2-40B4-BE49-F238E27FC236}">
                <a16:creationId xmlns:a16="http://schemas.microsoft.com/office/drawing/2014/main" id="{19C86077-691F-AB13-11E4-B463D7B4A69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942222">
            <a:off x="6076964" y="2962565"/>
            <a:ext cx="2602137" cy="1798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89461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What will the model return? Taking students’ pictures as test data!</a:t>
            </a:r>
            <a:endParaRPr dirty="0"/>
          </a:p>
        </p:txBody>
      </p:sp>
      <p:pic>
        <p:nvPicPr>
          <p:cNvPr id="3" name="Picture 2">
            <a:extLst>
              <a:ext uri="{FF2B5EF4-FFF2-40B4-BE49-F238E27FC236}">
                <a16:creationId xmlns:a16="http://schemas.microsoft.com/office/drawing/2014/main" id="{33395AA6-3391-6F16-1C78-335BC82E112E}"/>
              </a:ext>
            </a:extLst>
          </p:cNvPr>
          <p:cNvPicPr>
            <a:picLocks noChangeAspect="1"/>
          </p:cNvPicPr>
          <p:nvPr/>
        </p:nvPicPr>
        <p:blipFill>
          <a:blip r:embed="rId3"/>
          <a:stretch>
            <a:fillRect/>
          </a:stretch>
        </p:blipFill>
        <p:spPr>
          <a:xfrm>
            <a:off x="5650444" y="0"/>
            <a:ext cx="3493556" cy="2330767"/>
          </a:xfrm>
          <a:prstGeom prst="rect">
            <a:avLst/>
          </a:prstGeom>
        </p:spPr>
      </p:pic>
      <p:pic>
        <p:nvPicPr>
          <p:cNvPr id="13" name="Picture 12">
            <a:extLst>
              <a:ext uri="{FF2B5EF4-FFF2-40B4-BE49-F238E27FC236}">
                <a16:creationId xmlns:a16="http://schemas.microsoft.com/office/drawing/2014/main" id="{7DEF1EA5-DF9B-FDBF-EA57-D724AE5F568F}"/>
              </a:ext>
            </a:extLst>
          </p:cNvPr>
          <p:cNvPicPr>
            <a:picLocks noChangeAspect="1"/>
          </p:cNvPicPr>
          <p:nvPr/>
        </p:nvPicPr>
        <p:blipFill>
          <a:blip r:embed="rId4"/>
          <a:stretch>
            <a:fillRect/>
          </a:stretch>
        </p:blipFill>
        <p:spPr>
          <a:xfrm>
            <a:off x="6827103" y="932778"/>
            <a:ext cx="1636096" cy="1056213"/>
          </a:xfrm>
          <a:prstGeom prst="rect">
            <a:avLst/>
          </a:prstGeom>
        </p:spPr>
      </p:pic>
      <p:sp>
        <p:nvSpPr>
          <p:cNvPr id="15" name="Google Shape;875;p65">
            <a:extLst>
              <a:ext uri="{FF2B5EF4-FFF2-40B4-BE49-F238E27FC236}">
                <a16:creationId xmlns:a16="http://schemas.microsoft.com/office/drawing/2014/main" id="{34F1DE0B-9B89-023D-7E0F-858D4EFAE954}"/>
              </a:ext>
            </a:extLst>
          </p:cNvPr>
          <p:cNvSpPr/>
          <p:nvPr/>
        </p:nvSpPr>
        <p:spPr>
          <a:xfrm>
            <a:off x="4198" y="3657860"/>
            <a:ext cx="2582132" cy="1535283"/>
          </a:xfrm>
          <a:custGeom>
            <a:avLst/>
            <a:gdLst/>
            <a:ahLst/>
            <a:cxnLst/>
            <a:rect l="l" t="t" r="r" b="b"/>
            <a:pathLst>
              <a:path w="115458" h="68649" extrusionOk="0">
                <a:moveTo>
                  <a:pt x="0" y="0"/>
                </a:moveTo>
                <a:cubicBezTo>
                  <a:pt x="0" y="8924"/>
                  <a:pt x="4580" y="19874"/>
                  <a:pt x="12705" y="23566"/>
                </a:cubicBezTo>
                <a:cubicBezTo>
                  <a:pt x="23808" y="28611"/>
                  <a:pt x="47048" y="29491"/>
                  <a:pt x="48771" y="17418"/>
                </a:cubicBezTo>
                <a:cubicBezTo>
                  <a:pt x="49178" y="14564"/>
                  <a:pt x="49300" y="10306"/>
                  <a:pt x="46722" y="9017"/>
                </a:cubicBezTo>
                <a:cubicBezTo>
                  <a:pt x="41764" y="6539"/>
                  <a:pt x="34559" y="6715"/>
                  <a:pt x="30124" y="10041"/>
                </a:cubicBezTo>
                <a:cubicBezTo>
                  <a:pt x="23865" y="14735"/>
                  <a:pt x="21361" y="29062"/>
                  <a:pt x="27870" y="33402"/>
                </a:cubicBezTo>
                <a:cubicBezTo>
                  <a:pt x="43983" y="44145"/>
                  <a:pt x="67048" y="32297"/>
                  <a:pt x="85862" y="36886"/>
                </a:cubicBezTo>
                <a:cubicBezTo>
                  <a:pt x="97436" y="39709"/>
                  <a:pt x="108306" y="48053"/>
                  <a:pt x="114551" y="58198"/>
                </a:cubicBezTo>
                <a:cubicBezTo>
                  <a:pt x="116378" y="61165"/>
                  <a:pt x="114756" y="65165"/>
                  <a:pt x="114756" y="68649"/>
                </a:cubicBezTo>
              </a:path>
            </a:pathLst>
          </a:custGeom>
          <a:noFill/>
          <a:ln w="19050" cap="flat" cmpd="sng">
            <a:solidFill>
              <a:srgbClr val="5D3552"/>
            </a:solidFill>
            <a:prstDash val="dot"/>
            <a:round/>
            <a:headEnd type="none" w="med" len="med"/>
            <a:tailEnd type="none" w="med" len="med"/>
          </a:ln>
        </p:spPr>
      </p:sp>
      <p:pic>
        <p:nvPicPr>
          <p:cNvPr id="5" name="Picture 4" descr="A picture containing water, nature, lake, outdoor&#10;&#10;Description automatically generated">
            <a:extLst>
              <a:ext uri="{FF2B5EF4-FFF2-40B4-BE49-F238E27FC236}">
                <a16:creationId xmlns:a16="http://schemas.microsoft.com/office/drawing/2014/main" id="{F8A95161-AE72-85B6-0EE6-28F35F953539}"/>
              </a:ext>
            </a:extLst>
          </p:cNvPr>
          <p:cNvPicPr>
            <a:picLocks noChangeAspect="1"/>
          </p:cNvPicPr>
          <p:nvPr/>
        </p:nvPicPr>
        <p:blipFill>
          <a:blip r:embed="rId5"/>
          <a:stretch>
            <a:fillRect/>
          </a:stretch>
        </p:blipFill>
        <p:spPr>
          <a:xfrm rot="21129612">
            <a:off x="452877" y="1245482"/>
            <a:ext cx="2707340" cy="1804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Google Shape;3503;p112">
            <a:extLst>
              <a:ext uri="{FF2B5EF4-FFF2-40B4-BE49-F238E27FC236}">
                <a16:creationId xmlns:a16="http://schemas.microsoft.com/office/drawing/2014/main" id="{694C8B64-05F6-27AC-3C88-404BCE4E86B6}"/>
              </a:ext>
            </a:extLst>
          </p:cNvPr>
          <p:cNvSpPr/>
          <p:nvPr/>
        </p:nvSpPr>
        <p:spPr>
          <a:xfrm rot="19361171">
            <a:off x="207433" y="1327245"/>
            <a:ext cx="1002754" cy="267281"/>
          </a:xfrm>
          <a:prstGeom prst="rect">
            <a:avLst/>
          </a:prstGeom>
          <a:solidFill>
            <a:srgbClr val="90D3D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Angela</a:t>
            </a:r>
            <a:endParaRPr kumimoji="0" sz="1800" b="0" i="0" u="none" strike="noStrike" kern="0" cap="none" spc="0" normalizeH="0" baseline="0" noProof="0" dirty="0">
              <a:ln>
                <a:noFill/>
              </a:ln>
              <a:solidFill>
                <a:schemeClr val="bg1"/>
              </a:solidFill>
              <a:effectLst/>
              <a:uLnTx/>
              <a:uFillTx/>
            </a:endParaRPr>
          </a:p>
        </p:txBody>
      </p:sp>
      <p:pic>
        <p:nvPicPr>
          <p:cNvPr id="8" name="Picture 7" descr="A picture containing grass, outdoor, tree, standing&#10;&#10;Description automatically generated">
            <a:extLst>
              <a:ext uri="{FF2B5EF4-FFF2-40B4-BE49-F238E27FC236}">
                <a16:creationId xmlns:a16="http://schemas.microsoft.com/office/drawing/2014/main" id="{CE1BBE74-087E-5526-DE6C-2C267297EE72}"/>
              </a:ext>
            </a:extLst>
          </p:cNvPr>
          <p:cNvPicPr>
            <a:picLocks noChangeAspect="1"/>
          </p:cNvPicPr>
          <p:nvPr/>
        </p:nvPicPr>
        <p:blipFill>
          <a:blip r:embed="rId6"/>
          <a:stretch>
            <a:fillRect/>
          </a:stretch>
        </p:blipFill>
        <p:spPr>
          <a:xfrm rot="376863">
            <a:off x="3384054" y="1248065"/>
            <a:ext cx="2703466" cy="180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Google Shape;3501;p112">
            <a:extLst>
              <a:ext uri="{FF2B5EF4-FFF2-40B4-BE49-F238E27FC236}">
                <a16:creationId xmlns:a16="http://schemas.microsoft.com/office/drawing/2014/main" id="{E30FB846-59BF-10F6-2282-A878605A4365}"/>
              </a:ext>
            </a:extLst>
          </p:cNvPr>
          <p:cNvSpPr/>
          <p:nvPr/>
        </p:nvSpPr>
        <p:spPr>
          <a:xfrm rot="19901995">
            <a:off x="3159396" y="1238926"/>
            <a:ext cx="1074104" cy="267332"/>
          </a:xfrm>
          <a:prstGeom prst="rect">
            <a:avLst/>
          </a:prstGeom>
          <a:solidFill>
            <a:srgbClr val="E7B9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Katerina</a:t>
            </a:r>
            <a:endParaRPr kumimoji="0" sz="1800" b="0" i="0" u="none" strike="noStrike" kern="0" cap="none" spc="0" normalizeH="0" baseline="0" noProof="0" dirty="0">
              <a:ln>
                <a:noFill/>
              </a:ln>
              <a:solidFill>
                <a:schemeClr val="bg1"/>
              </a:solidFill>
              <a:effectLst/>
              <a:uLnTx/>
              <a:uFillTx/>
            </a:endParaRPr>
          </a:p>
        </p:txBody>
      </p:sp>
      <p:pic>
        <p:nvPicPr>
          <p:cNvPr id="14" name="Picture 13" descr="A bridge over a body of water&#10;&#10;Description automatically generated with medium confidence">
            <a:extLst>
              <a:ext uri="{FF2B5EF4-FFF2-40B4-BE49-F238E27FC236}">
                <a16:creationId xmlns:a16="http://schemas.microsoft.com/office/drawing/2014/main" id="{4C590B37-2613-2A62-7140-BCDC558E8DE3}"/>
              </a:ext>
            </a:extLst>
          </p:cNvPr>
          <p:cNvPicPr>
            <a:picLocks noChangeAspect="1"/>
          </p:cNvPicPr>
          <p:nvPr/>
        </p:nvPicPr>
        <p:blipFill>
          <a:blip r:embed="rId7"/>
          <a:stretch>
            <a:fillRect/>
          </a:stretch>
        </p:blipFill>
        <p:spPr>
          <a:xfrm rot="21059152">
            <a:off x="3406106" y="3272402"/>
            <a:ext cx="2733654" cy="15352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picture containing mountain, outdoor, nature, hill&#10;&#10;Description automatically generated">
            <a:extLst>
              <a:ext uri="{FF2B5EF4-FFF2-40B4-BE49-F238E27FC236}">
                <a16:creationId xmlns:a16="http://schemas.microsoft.com/office/drawing/2014/main" id="{EFE7637C-CA1C-71F1-AA4A-805E5BE4DD40}"/>
              </a:ext>
            </a:extLst>
          </p:cNvPr>
          <p:cNvPicPr>
            <a:picLocks noChangeAspect="1"/>
          </p:cNvPicPr>
          <p:nvPr/>
        </p:nvPicPr>
        <p:blipFill>
          <a:blip r:embed="rId8"/>
          <a:stretch>
            <a:fillRect/>
          </a:stretch>
        </p:blipFill>
        <p:spPr>
          <a:xfrm rot="283864">
            <a:off x="452877" y="3272402"/>
            <a:ext cx="2729391" cy="1535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Google Shape;3501;p112">
            <a:extLst>
              <a:ext uri="{FF2B5EF4-FFF2-40B4-BE49-F238E27FC236}">
                <a16:creationId xmlns:a16="http://schemas.microsoft.com/office/drawing/2014/main" id="{9A5C1BBB-E5F9-1C76-DF28-4753FA999D52}"/>
              </a:ext>
            </a:extLst>
          </p:cNvPr>
          <p:cNvSpPr/>
          <p:nvPr/>
        </p:nvSpPr>
        <p:spPr>
          <a:xfrm rot="19901995">
            <a:off x="228219" y="3193365"/>
            <a:ext cx="1074104" cy="267332"/>
          </a:xfrm>
          <a:prstGeom prst="rect">
            <a:avLst/>
          </a:prstGeom>
          <a:solidFill>
            <a:srgbClr val="E7B9B5"/>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Kaci</a:t>
            </a:r>
            <a:endParaRPr kumimoji="0" sz="1800" b="0" i="0" u="none" strike="noStrike" kern="0" cap="none" spc="0" normalizeH="0" baseline="0" noProof="0" dirty="0">
              <a:ln>
                <a:noFill/>
              </a:ln>
              <a:solidFill>
                <a:schemeClr val="bg1"/>
              </a:solidFill>
              <a:effectLst/>
              <a:uLnTx/>
              <a:uFillTx/>
            </a:endParaRPr>
          </a:p>
        </p:txBody>
      </p:sp>
      <p:sp>
        <p:nvSpPr>
          <p:cNvPr id="16" name="Google Shape;3503;p112">
            <a:extLst>
              <a:ext uri="{FF2B5EF4-FFF2-40B4-BE49-F238E27FC236}">
                <a16:creationId xmlns:a16="http://schemas.microsoft.com/office/drawing/2014/main" id="{DB63A7CC-377C-CF22-2B62-115E060C8A43}"/>
              </a:ext>
            </a:extLst>
          </p:cNvPr>
          <p:cNvSpPr/>
          <p:nvPr/>
        </p:nvSpPr>
        <p:spPr>
          <a:xfrm rot="19966986">
            <a:off x="3107519" y="3187107"/>
            <a:ext cx="1002754" cy="267281"/>
          </a:xfrm>
          <a:prstGeom prst="rect">
            <a:avLst/>
          </a:prstGeom>
          <a:solidFill>
            <a:srgbClr val="90D3D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Berkay</a:t>
            </a:r>
            <a:endParaRPr kumimoji="0" sz="1800" b="0" i="0" u="none" strike="noStrike" kern="0" cap="none" spc="0" normalizeH="0" baseline="0" noProof="0" dirty="0">
              <a:ln>
                <a:noFill/>
              </a:ln>
              <a:solidFill>
                <a:schemeClr val="bg1"/>
              </a:solidFill>
              <a:effectLst/>
              <a:uLnTx/>
              <a:uFillTx/>
            </a:endParaRPr>
          </a:p>
        </p:txBody>
      </p:sp>
      <p:pic>
        <p:nvPicPr>
          <p:cNvPr id="21" name="Picture 20" descr="A picture containing grass, outdoor, mountain, nature&#10;&#10;Description automatically generated">
            <a:extLst>
              <a:ext uri="{FF2B5EF4-FFF2-40B4-BE49-F238E27FC236}">
                <a16:creationId xmlns:a16="http://schemas.microsoft.com/office/drawing/2014/main" id="{0867F38C-3482-33C5-304F-1B7D80744AE5}"/>
              </a:ext>
            </a:extLst>
          </p:cNvPr>
          <p:cNvPicPr>
            <a:picLocks noChangeAspect="1"/>
          </p:cNvPicPr>
          <p:nvPr/>
        </p:nvPicPr>
        <p:blipFill>
          <a:blip r:embed="rId9"/>
          <a:stretch>
            <a:fillRect/>
          </a:stretch>
        </p:blipFill>
        <p:spPr>
          <a:xfrm rot="379614">
            <a:off x="6375341" y="2620112"/>
            <a:ext cx="2539620" cy="1694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Google Shape;3501;p112">
            <a:extLst>
              <a:ext uri="{FF2B5EF4-FFF2-40B4-BE49-F238E27FC236}">
                <a16:creationId xmlns:a16="http://schemas.microsoft.com/office/drawing/2014/main" id="{14245EFC-2211-B120-5D83-7549CDF27A07}"/>
              </a:ext>
            </a:extLst>
          </p:cNvPr>
          <p:cNvSpPr/>
          <p:nvPr/>
        </p:nvSpPr>
        <p:spPr>
          <a:xfrm rot="19901995">
            <a:off x="6049081" y="2621762"/>
            <a:ext cx="1074104" cy="267332"/>
          </a:xfrm>
          <a:prstGeom prst="rect">
            <a:avLst/>
          </a:prstGeom>
          <a:solidFill>
            <a:srgbClr val="E7B9B5"/>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Yen</a:t>
            </a:r>
            <a:endParaRPr kumimoji="0" sz="1800" b="0" i="0" u="none" strike="noStrike" kern="0" cap="none" spc="0" normalizeH="0" baseline="0" noProof="0" dirty="0">
              <a:ln>
                <a:noFill/>
              </a:ln>
              <a:solidFill>
                <a:schemeClr val="bg1"/>
              </a:solidFill>
              <a:effectLst/>
              <a:uLnTx/>
              <a:uFillTx/>
            </a:endParaRPr>
          </a:p>
        </p:txBody>
      </p:sp>
      <p:pic>
        <p:nvPicPr>
          <p:cNvPr id="24" name="Picture 23" descr="A black rectangle with a black background&#10;&#10;Description automatically generated with low confidence">
            <a:extLst>
              <a:ext uri="{FF2B5EF4-FFF2-40B4-BE49-F238E27FC236}">
                <a16:creationId xmlns:a16="http://schemas.microsoft.com/office/drawing/2014/main" id="{CC272116-5A6F-945F-AC2A-48BE1608AEA6}"/>
              </a:ext>
            </a:extLst>
          </p:cNvPr>
          <p:cNvPicPr>
            <a:picLocks noChangeAspect="1"/>
          </p:cNvPicPr>
          <p:nvPr/>
        </p:nvPicPr>
        <p:blipFill>
          <a:blip r:embed="rId10"/>
          <a:stretch>
            <a:fillRect/>
          </a:stretch>
        </p:blipFill>
        <p:spPr>
          <a:xfrm rot="190424">
            <a:off x="7786675" y="904693"/>
            <a:ext cx="1871099" cy="1871099"/>
          </a:xfrm>
          <a:prstGeom prst="rect">
            <a:avLst/>
          </a:prstGeom>
        </p:spPr>
      </p:pic>
    </p:spTree>
    <p:extLst>
      <p:ext uri="{BB962C8B-B14F-4D97-AF65-F5344CB8AC3E}">
        <p14:creationId xmlns:p14="http://schemas.microsoft.com/office/powerpoint/2010/main" val="87724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Behind the “machine learning” scenes (2/2)</a:t>
            </a:r>
            <a:endParaRPr dirty="0"/>
          </a:p>
        </p:txBody>
      </p:sp>
      <p:cxnSp>
        <p:nvCxnSpPr>
          <p:cNvPr id="2" name="Google Shape;197;p16">
            <a:extLst>
              <a:ext uri="{FF2B5EF4-FFF2-40B4-BE49-F238E27FC236}">
                <a16:creationId xmlns:a16="http://schemas.microsoft.com/office/drawing/2014/main" id="{D053545D-6952-4F92-82D8-557027548FD4}"/>
              </a:ext>
            </a:extLst>
          </p:cNvPr>
          <p:cNvCxnSpPr>
            <a:cxnSpLocks/>
          </p:cNvCxnSpPr>
          <p:nvPr/>
        </p:nvCxnSpPr>
        <p:spPr>
          <a:xfrm>
            <a:off x="1457540" y="1134406"/>
            <a:ext cx="0" cy="3733227"/>
          </a:xfrm>
          <a:prstGeom prst="straightConnector1">
            <a:avLst/>
          </a:prstGeom>
          <a:noFill/>
          <a:ln w="28575" cap="flat" cmpd="sng">
            <a:solidFill>
              <a:schemeClr val="accent1"/>
            </a:solidFill>
            <a:prstDash val="solid"/>
            <a:round/>
            <a:headEnd type="none" w="med" len="med"/>
            <a:tailEnd type="none" w="med" len="med"/>
          </a:ln>
        </p:spPr>
      </p:cxnSp>
      <p:grpSp>
        <p:nvGrpSpPr>
          <p:cNvPr id="12" name="Group 11">
            <a:extLst>
              <a:ext uri="{FF2B5EF4-FFF2-40B4-BE49-F238E27FC236}">
                <a16:creationId xmlns:a16="http://schemas.microsoft.com/office/drawing/2014/main" id="{4AFDCB18-C2F3-6C96-B056-C91C68ABF600}"/>
              </a:ext>
            </a:extLst>
          </p:cNvPr>
          <p:cNvGrpSpPr/>
          <p:nvPr/>
        </p:nvGrpSpPr>
        <p:grpSpPr>
          <a:xfrm>
            <a:off x="1357790" y="1182523"/>
            <a:ext cx="6328670" cy="401389"/>
            <a:chOff x="1357790" y="1482996"/>
            <a:chExt cx="6328670" cy="401389"/>
          </a:xfrm>
        </p:grpSpPr>
        <p:sp>
          <p:nvSpPr>
            <p:cNvPr id="44" name="Google Shape;1369;p28">
              <a:extLst>
                <a:ext uri="{FF2B5EF4-FFF2-40B4-BE49-F238E27FC236}">
                  <a16:creationId xmlns:a16="http://schemas.microsoft.com/office/drawing/2014/main" id="{6F7F913C-F5E7-EFCE-69C0-66676C797C1A}"/>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Remember that I got the URLs of more than 3,600 pictures? I first used a python script to iterate through all of the URLs and </a:t>
              </a:r>
              <a:r>
                <a:rPr lang="en" sz="1200" b="1" dirty="0">
                  <a:solidFill>
                    <a:schemeClr val="accent1"/>
                  </a:solidFill>
                  <a:latin typeface="Roboto"/>
                  <a:ea typeface="Roboto"/>
                  <a:cs typeface="Roboto"/>
                  <a:sym typeface="Roboto"/>
                </a:rPr>
                <a:t>save all the pictures in a local folder</a:t>
              </a:r>
              <a:r>
                <a:rPr lang="en" sz="1200" dirty="0">
                  <a:solidFill>
                    <a:srgbClr val="000000"/>
                  </a:solidFill>
                  <a:latin typeface="Roboto"/>
                  <a:ea typeface="Roboto"/>
                  <a:cs typeface="Roboto"/>
                  <a:sym typeface="Roboto"/>
                </a:rPr>
                <a:t>.</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8" name="Google Shape;1372;p28">
              <a:extLst>
                <a:ext uri="{FF2B5EF4-FFF2-40B4-BE49-F238E27FC236}">
                  <a16:creationId xmlns:a16="http://schemas.microsoft.com/office/drawing/2014/main" id="{07DCB739-497E-8F68-D692-3CCDEAC54B96}"/>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F5EEB2AE-FAEC-A11E-17A6-FE04D01D88EA}"/>
              </a:ext>
            </a:extLst>
          </p:cNvPr>
          <p:cNvGrpSpPr/>
          <p:nvPr/>
        </p:nvGrpSpPr>
        <p:grpSpPr>
          <a:xfrm>
            <a:off x="1357790" y="1797610"/>
            <a:ext cx="6328670" cy="401389"/>
            <a:chOff x="1357790" y="1482996"/>
            <a:chExt cx="6328670" cy="401389"/>
          </a:xfrm>
        </p:grpSpPr>
        <p:sp>
          <p:nvSpPr>
            <p:cNvPr id="14" name="Google Shape;1369;p28">
              <a:extLst>
                <a:ext uri="{FF2B5EF4-FFF2-40B4-BE49-F238E27FC236}">
                  <a16:creationId xmlns:a16="http://schemas.microsoft.com/office/drawing/2014/main" id="{0886FCDD-D378-F03D-5E70-5C5CF7FD843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Since my goal is to do </a:t>
              </a:r>
              <a:r>
                <a:rPr lang="en" sz="1200" b="1" dirty="0">
                  <a:solidFill>
                    <a:schemeClr val="accent1"/>
                  </a:solidFill>
                  <a:latin typeface="Roboto"/>
                  <a:ea typeface="Roboto"/>
                  <a:cs typeface="Roboto"/>
                  <a:sym typeface="Roboto"/>
                </a:rPr>
                <a:t>K-means clustering </a:t>
              </a:r>
              <a:r>
                <a:rPr lang="en" sz="1200" dirty="0">
                  <a:latin typeface="Roboto"/>
                  <a:ea typeface="Roboto"/>
                  <a:cs typeface="Roboto"/>
                  <a:sym typeface="Roboto"/>
                </a:rPr>
                <a:t>(unsupervised learning algorithm) to identify groups in data without prior any knowledge or labels, </a:t>
              </a:r>
              <a:r>
                <a:rPr lang="en" sz="1200" b="1" dirty="0">
                  <a:solidFill>
                    <a:schemeClr val="accent1"/>
                  </a:solidFill>
                  <a:latin typeface="Roboto"/>
                  <a:ea typeface="Roboto"/>
                  <a:cs typeface="Roboto"/>
                  <a:sym typeface="Roboto"/>
                </a:rPr>
                <a:t>I need to get features per picture. </a:t>
              </a:r>
            </a:p>
            <a:p>
              <a:pPr marL="0" lvl="0" indent="0" rtl="0">
                <a:spcBef>
                  <a:spcPts val="0"/>
                </a:spcBef>
                <a:spcAft>
                  <a:spcPts val="0"/>
                </a:spcAft>
                <a:buClr>
                  <a:srgbClr val="000000"/>
                </a:buClr>
                <a:buSzPts val="1100"/>
                <a:buFont typeface="Arial"/>
                <a:buNone/>
              </a:pPr>
              <a:r>
                <a:rPr lang="en" sz="1200" dirty="0">
                  <a:latin typeface="Roboto"/>
                  <a:ea typeface="Roboto"/>
                  <a:cs typeface="Roboto"/>
                  <a:sym typeface="Roboto"/>
                </a:rPr>
                <a:t> </a:t>
              </a:r>
              <a:endParaRPr lang="en" sz="1200" dirty="0">
                <a:solidFill>
                  <a:srgbClr val="000000"/>
                </a:solidFill>
                <a:latin typeface="Roboto"/>
                <a:ea typeface="Roboto"/>
                <a:cs typeface="Roboto"/>
                <a:sym typeface="Roboto"/>
              </a:endParaRPr>
            </a:p>
          </p:txBody>
        </p:sp>
        <p:sp>
          <p:nvSpPr>
            <p:cNvPr id="15" name="Google Shape;1372;p28">
              <a:extLst>
                <a:ext uri="{FF2B5EF4-FFF2-40B4-BE49-F238E27FC236}">
                  <a16:creationId xmlns:a16="http://schemas.microsoft.com/office/drawing/2014/main" id="{E0ACA443-BB79-C36B-038C-7C19BC4012F1}"/>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2">
            <a:extLst>
              <a:ext uri="{FF2B5EF4-FFF2-40B4-BE49-F238E27FC236}">
                <a16:creationId xmlns:a16="http://schemas.microsoft.com/office/drawing/2014/main" id="{BB995217-C48D-875B-16F7-C701C35DDF98}"/>
              </a:ext>
            </a:extLst>
          </p:cNvPr>
          <p:cNvGrpSpPr/>
          <p:nvPr/>
        </p:nvGrpSpPr>
        <p:grpSpPr>
          <a:xfrm>
            <a:off x="1357790" y="2614586"/>
            <a:ext cx="6328670" cy="875348"/>
            <a:chOff x="1357790" y="1482996"/>
            <a:chExt cx="6328670" cy="875348"/>
          </a:xfrm>
        </p:grpSpPr>
        <p:sp>
          <p:nvSpPr>
            <p:cNvPr id="4" name="Google Shape;1369;p28">
              <a:extLst>
                <a:ext uri="{FF2B5EF4-FFF2-40B4-BE49-F238E27FC236}">
                  <a16:creationId xmlns:a16="http://schemas.microsoft.com/office/drawing/2014/main" id="{064108A9-93AD-B212-7AB4-A62535EE2EB7}"/>
                </a:ext>
              </a:extLst>
            </p:cNvPr>
            <p:cNvSpPr txBox="1"/>
            <p:nvPr/>
          </p:nvSpPr>
          <p:spPr>
            <a:xfrm>
              <a:off x="1763486" y="1482996"/>
              <a:ext cx="5922974" cy="87534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To achieve this goal, I used </a:t>
              </a:r>
              <a:r>
                <a:rPr lang="en" sz="1200" b="1" dirty="0">
                  <a:solidFill>
                    <a:schemeClr val="accent1"/>
                  </a:solidFill>
                  <a:latin typeface="Roboto"/>
                  <a:ea typeface="Roboto"/>
                  <a:cs typeface="Roboto"/>
                  <a:sym typeface="Roboto"/>
                </a:rPr>
                <a:t>VGG16</a:t>
              </a:r>
              <a:r>
                <a:rPr lang="en" sz="1200" dirty="0">
                  <a:latin typeface="Roboto"/>
                  <a:ea typeface="Roboto"/>
                  <a:cs typeface="Roboto"/>
                  <a:sym typeface="Roboto"/>
                </a:rPr>
                <a:t> as a </a:t>
              </a:r>
              <a:r>
                <a:rPr lang="en" sz="1200" b="1" dirty="0">
                  <a:solidFill>
                    <a:schemeClr val="accent1"/>
                  </a:solidFill>
                  <a:latin typeface="Roboto"/>
                  <a:ea typeface="Roboto"/>
                  <a:cs typeface="Roboto"/>
                  <a:sym typeface="Roboto"/>
                </a:rPr>
                <a:t>pre-trained deep learning model </a:t>
              </a:r>
              <a:r>
                <a:rPr lang="en" sz="1200" dirty="0">
                  <a:latin typeface="Roboto"/>
                  <a:ea typeface="Roboto"/>
                  <a:cs typeface="Roboto"/>
                  <a:sym typeface="Roboto"/>
                </a:rPr>
                <a:t>to extract features from my images. </a:t>
              </a:r>
              <a:r>
                <a:rPr lang="en-US" sz="1200" dirty="0">
                  <a:latin typeface="Roboto"/>
                  <a:ea typeface="Roboto"/>
                  <a:cs typeface="Roboto"/>
                </a:rPr>
                <a:t>VGG16 is a convolutional neural network (CNN) model used for image classification. The last layer of VGG16 produces a feature vector of length </a:t>
              </a:r>
              <a:r>
                <a:rPr lang="en-US" sz="1200" b="1" dirty="0">
                  <a:solidFill>
                    <a:schemeClr val="accent1"/>
                  </a:solidFill>
                  <a:latin typeface="Roboto"/>
                  <a:ea typeface="Roboto"/>
                  <a:cs typeface="Roboto"/>
                </a:rPr>
                <a:t>4096</a:t>
              </a:r>
              <a:r>
                <a:rPr lang="en-US" sz="1200" dirty="0">
                  <a:latin typeface="Roboto"/>
                  <a:ea typeface="Roboto"/>
                  <a:cs typeface="Roboto"/>
                </a:rPr>
                <a:t> </a:t>
              </a:r>
              <a:r>
                <a:rPr lang="en-US" sz="1200" b="1" dirty="0">
                  <a:solidFill>
                    <a:schemeClr val="accent1"/>
                  </a:solidFill>
                  <a:latin typeface="Roboto"/>
                  <a:ea typeface="Roboto"/>
                  <a:cs typeface="Roboto"/>
                </a:rPr>
                <a:t>for each input image.</a:t>
              </a:r>
              <a:endParaRPr lang="en" sz="1200" b="1" dirty="0">
                <a:solidFill>
                  <a:schemeClr val="accent1"/>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sz="1200" dirty="0">
                  <a:latin typeface="Roboto"/>
                  <a:ea typeface="Roboto"/>
                  <a:cs typeface="Roboto"/>
                  <a:sym typeface="Roboto"/>
                </a:rPr>
                <a:t> </a:t>
              </a:r>
              <a:endParaRPr lang="en" sz="1200" dirty="0">
                <a:solidFill>
                  <a:srgbClr val="000000"/>
                </a:solidFill>
                <a:latin typeface="Roboto"/>
                <a:ea typeface="Roboto"/>
                <a:cs typeface="Roboto"/>
                <a:sym typeface="Roboto"/>
              </a:endParaRPr>
            </a:p>
          </p:txBody>
        </p:sp>
        <p:sp>
          <p:nvSpPr>
            <p:cNvPr id="5" name="Google Shape;1372;p28">
              <a:extLst>
                <a:ext uri="{FF2B5EF4-FFF2-40B4-BE49-F238E27FC236}">
                  <a16:creationId xmlns:a16="http://schemas.microsoft.com/office/drawing/2014/main" id="{56BC7703-1369-5FB4-0EAD-C83E2C0F9E03}"/>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roup 9">
            <a:extLst>
              <a:ext uri="{FF2B5EF4-FFF2-40B4-BE49-F238E27FC236}">
                <a16:creationId xmlns:a16="http://schemas.microsoft.com/office/drawing/2014/main" id="{F42A058C-FBF8-5F3B-B664-69DC8FC26059}"/>
              </a:ext>
            </a:extLst>
          </p:cNvPr>
          <p:cNvGrpSpPr/>
          <p:nvPr/>
        </p:nvGrpSpPr>
        <p:grpSpPr>
          <a:xfrm>
            <a:off x="1357790" y="3655515"/>
            <a:ext cx="6328670" cy="875348"/>
            <a:chOff x="1357790" y="1482996"/>
            <a:chExt cx="6328670" cy="875348"/>
          </a:xfrm>
        </p:grpSpPr>
        <p:sp>
          <p:nvSpPr>
            <p:cNvPr id="11" name="Google Shape;1369;p28">
              <a:extLst>
                <a:ext uri="{FF2B5EF4-FFF2-40B4-BE49-F238E27FC236}">
                  <a16:creationId xmlns:a16="http://schemas.microsoft.com/office/drawing/2014/main" id="{99FD18F7-D399-E6F0-5121-E02E71EF8561}"/>
                </a:ext>
              </a:extLst>
            </p:cNvPr>
            <p:cNvSpPr txBox="1"/>
            <p:nvPr/>
          </p:nvSpPr>
          <p:spPr>
            <a:xfrm>
              <a:off x="1763486" y="1482996"/>
              <a:ext cx="5922974" cy="87534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GB" sz="1200" dirty="0">
                  <a:latin typeface="Roboto"/>
                  <a:ea typeface="Roboto"/>
                  <a:cs typeface="Roboto"/>
                  <a:sym typeface="Roboto"/>
                </a:rPr>
                <a:t>To put in simple words, the input image (224x224x3) goes through different layers that extract features (edges, corners, textures, shapes…). At the end, we obtain per picture, </a:t>
              </a:r>
              <a:r>
                <a:rPr lang="en-GB" sz="1200" b="1" dirty="0">
                  <a:solidFill>
                    <a:schemeClr val="accent1"/>
                  </a:solidFill>
                  <a:latin typeface="Roboto"/>
                  <a:ea typeface="Roboto"/>
                  <a:cs typeface="Roboto"/>
                  <a:sym typeface="Roboto"/>
                </a:rPr>
                <a:t>a 4096-dimensional vector which represents a compressed version of the image </a:t>
              </a:r>
              <a:r>
                <a:rPr lang="en-GB" sz="1200" dirty="0">
                  <a:latin typeface="Roboto"/>
                  <a:ea typeface="Roboto"/>
                  <a:cs typeface="Roboto"/>
                  <a:sym typeface="Roboto"/>
                </a:rPr>
                <a:t>(capturing the most important features for classification).</a:t>
              </a:r>
              <a:endParaRPr lang="en-GB" sz="1200" b="1" dirty="0">
                <a:solidFill>
                  <a:schemeClr val="accent1"/>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sz="1200" dirty="0">
                  <a:latin typeface="Roboto"/>
                  <a:ea typeface="Roboto"/>
                  <a:cs typeface="Roboto"/>
                  <a:sym typeface="Roboto"/>
                </a:rPr>
                <a:t> </a:t>
              </a:r>
              <a:endParaRPr lang="en" sz="1200" dirty="0">
                <a:solidFill>
                  <a:srgbClr val="000000"/>
                </a:solidFill>
                <a:latin typeface="Roboto"/>
                <a:ea typeface="Roboto"/>
                <a:cs typeface="Roboto"/>
                <a:sym typeface="Roboto"/>
              </a:endParaRPr>
            </a:p>
          </p:txBody>
        </p:sp>
        <p:sp>
          <p:nvSpPr>
            <p:cNvPr id="16" name="Google Shape;1372;p28">
              <a:extLst>
                <a:ext uri="{FF2B5EF4-FFF2-40B4-BE49-F238E27FC236}">
                  <a16:creationId xmlns:a16="http://schemas.microsoft.com/office/drawing/2014/main" id="{D2715C84-C746-301D-55BB-606086006B22}"/>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35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Behind the “machine learning” scenes (2/2)</a:t>
            </a:r>
            <a:endParaRPr dirty="0"/>
          </a:p>
        </p:txBody>
      </p:sp>
      <p:grpSp>
        <p:nvGrpSpPr>
          <p:cNvPr id="2" name="Group 1">
            <a:extLst>
              <a:ext uri="{FF2B5EF4-FFF2-40B4-BE49-F238E27FC236}">
                <a16:creationId xmlns:a16="http://schemas.microsoft.com/office/drawing/2014/main" id="{2AECE59B-DC9F-1094-723E-7FE58704A6D7}"/>
              </a:ext>
            </a:extLst>
          </p:cNvPr>
          <p:cNvGrpSpPr/>
          <p:nvPr/>
        </p:nvGrpSpPr>
        <p:grpSpPr>
          <a:xfrm>
            <a:off x="503930" y="1313324"/>
            <a:ext cx="8204400" cy="224417"/>
            <a:chOff x="503930" y="2411693"/>
            <a:chExt cx="8204400" cy="224417"/>
          </a:xfrm>
        </p:grpSpPr>
        <p:cxnSp>
          <p:nvCxnSpPr>
            <p:cNvPr id="197" name="Google Shape;197;p16"/>
            <p:cNvCxnSpPr/>
            <p:nvPr/>
          </p:nvCxnSpPr>
          <p:spPr>
            <a:xfrm>
              <a:off x="503930" y="2545475"/>
              <a:ext cx="8204400" cy="0"/>
            </a:xfrm>
            <a:prstGeom prst="straightConnector1">
              <a:avLst/>
            </a:prstGeom>
            <a:noFill/>
            <a:ln w="28575" cap="flat" cmpd="sng">
              <a:solidFill>
                <a:schemeClr val="accent1"/>
              </a:solidFill>
              <a:prstDash val="solid"/>
              <a:round/>
              <a:headEnd type="none" w="med" len="med"/>
              <a:tailEnd type="none" w="med" len="med"/>
            </a:ln>
          </p:spPr>
        </p:cxnSp>
        <p:sp>
          <p:nvSpPr>
            <p:cNvPr id="198" name="Google Shape;198;p16"/>
            <p:cNvSpPr/>
            <p:nvPr/>
          </p:nvSpPr>
          <p:spPr>
            <a:xfrm>
              <a:off x="1361170" y="2446810"/>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16"/>
            <p:cNvSpPr/>
            <p:nvPr/>
          </p:nvSpPr>
          <p:spPr>
            <a:xfrm>
              <a:off x="4106536" y="2411693"/>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6850027" y="2446810"/>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1369;p28">
            <a:extLst>
              <a:ext uri="{FF2B5EF4-FFF2-40B4-BE49-F238E27FC236}">
                <a16:creationId xmlns:a16="http://schemas.microsoft.com/office/drawing/2014/main" id="{3BAAEBE8-9897-1852-8EF4-9805AC05CA6B}"/>
              </a:ext>
            </a:extLst>
          </p:cNvPr>
          <p:cNvSpPr txBox="1"/>
          <p:nvPr/>
        </p:nvSpPr>
        <p:spPr>
          <a:xfrm>
            <a:off x="457200" y="1632173"/>
            <a:ext cx="1997241" cy="9614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Features scaling using </a:t>
            </a:r>
            <a:r>
              <a:rPr lang="en" sz="1200" b="1" dirty="0">
                <a:solidFill>
                  <a:schemeClr val="accent1"/>
                </a:solidFill>
                <a:latin typeface="Roboto"/>
                <a:ea typeface="Roboto"/>
                <a:cs typeface="Roboto"/>
                <a:sym typeface="Roboto"/>
              </a:rPr>
              <a:t>StandardScaler</a:t>
            </a:r>
          </a:p>
          <a:p>
            <a:pPr marL="0" lvl="0" indent="0" algn="ctr" rtl="0">
              <a:spcBef>
                <a:spcPts val="0"/>
              </a:spcBef>
              <a:spcAft>
                <a:spcPts val="0"/>
              </a:spcAft>
              <a:buClr>
                <a:srgbClr val="000000"/>
              </a:buClr>
              <a:buSzPts val="1100"/>
              <a:buFont typeface="Arial"/>
              <a:buNone/>
            </a:pPr>
            <a:endParaRPr lang="en" sz="1200" b="1" dirty="0">
              <a:solidFill>
                <a:schemeClr val="accent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sz="1200" dirty="0">
                <a:solidFill>
                  <a:schemeClr val="tx1"/>
                </a:solidFill>
                <a:latin typeface="Roboto"/>
                <a:ea typeface="Roboto"/>
                <a:cs typeface="Roboto"/>
                <a:sym typeface="Roboto"/>
              </a:rPr>
              <a:t>Saving scaler as pickle</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62" name="Google Shape;1369;p28">
            <a:extLst>
              <a:ext uri="{FF2B5EF4-FFF2-40B4-BE49-F238E27FC236}">
                <a16:creationId xmlns:a16="http://schemas.microsoft.com/office/drawing/2014/main" id="{EF1EAD1D-2B30-4FBF-5E0F-C2278B96787C}"/>
              </a:ext>
            </a:extLst>
          </p:cNvPr>
          <p:cNvSpPr txBox="1"/>
          <p:nvPr/>
        </p:nvSpPr>
        <p:spPr>
          <a:xfrm>
            <a:off x="3202565" y="1647585"/>
            <a:ext cx="1997241" cy="89268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b="1" dirty="0">
                <a:solidFill>
                  <a:schemeClr val="accent1"/>
                </a:solidFill>
                <a:latin typeface="Roboto"/>
                <a:ea typeface="Roboto"/>
                <a:cs typeface="Roboto"/>
                <a:sym typeface="Roboto"/>
              </a:rPr>
              <a:t>Principal Component Analysis </a:t>
            </a:r>
            <a:r>
              <a:rPr lang="en" sz="1200" dirty="0">
                <a:solidFill>
                  <a:srgbClr val="000000"/>
                </a:solidFill>
                <a:latin typeface="Roboto"/>
                <a:ea typeface="Roboto"/>
                <a:cs typeface="Roboto"/>
                <a:sym typeface="Roboto"/>
              </a:rPr>
              <a:t>to reduce dimensions from 4096 to </a:t>
            </a:r>
            <a:r>
              <a:rPr lang="en" sz="1200" b="1" dirty="0">
                <a:solidFill>
                  <a:schemeClr val="accent1"/>
                </a:solidFill>
                <a:latin typeface="Roboto"/>
                <a:ea typeface="Roboto"/>
                <a:cs typeface="Roboto"/>
                <a:sym typeface="Roboto"/>
              </a:rPr>
              <a:t>120 features</a:t>
            </a:r>
          </a:p>
          <a:p>
            <a:pPr marL="0" lvl="0" indent="0" algn="ctr" rtl="0">
              <a:spcBef>
                <a:spcPts val="0"/>
              </a:spcBef>
              <a:spcAft>
                <a:spcPts val="0"/>
              </a:spcAft>
              <a:buClr>
                <a:srgbClr val="000000"/>
              </a:buClr>
              <a:buSzPts val="1100"/>
              <a:buFont typeface="Arial"/>
              <a:buNone/>
            </a:pPr>
            <a:endParaRPr lang="en" sz="1200" b="1" dirty="0">
              <a:solidFill>
                <a:schemeClr val="accent1"/>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128" name="Picture 127">
            <a:extLst>
              <a:ext uri="{FF2B5EF4-FFF2-40B4-BE49-F238E27FC236}">
                <a16:creationId xmlns:a16="http://schemas.microsoft.com/office/drawing/2014/main" id="{8E491E28-2B11-0BA0-ADA1-A7FF2E2450EF}"/>
              </a:ext>
            </a:extLst>
          </p:cNvPr>
          <p:cNvPicPr>
            <a:picLocks noChangeAspect="1"/>
          </p:cNvPicPr>
          <p:nvPr/>
        </p:nvPicPr>
        <p:blipFill>
          <a:blip r:embed="rId3"/>
          <a:stretch>
            <a:fillRect/>
          </a:stretch>
        </p:blipFill>
        <p:spPr>
          <a:xfrm>
            <a:off x="1361170" y="2738568"/>
            <a:ext cx="2454555" cy="1805611"/>
          </a:xfrm>
          <a:prstGeom prst="rect">
            <a:avLst/>
          </a:prstGeom>
        </p:spPr>
      </p:pic>
      <p:sp>
        <p:nvSpPr>
          <p:cNvPr id="129" name="Google Shape;1369;p28">
            <a:extLst>
              <a:ext uri="{FF2B5EF4-FFF2-40B4-BE49-F238E27FC236}">
                <a16:creationId xmlns:a16="http://schemas.microsoft.com/office/drawing/2014/main" id="{728A2A1B-B714-3847-39CE-5C95DD491691}"/>
              </a:ext>
            </a:extLst>
          </p:cNvPr>
          <p:cNvSpPr txBox="1"/>
          <p:nvPr/>
        </p:nvSpPr>
        <p:spPr>
          <a:xfrm>
            <a:off x="1684478" y="4544179"/>
            <a:ext cx="1997241" cy="42651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de-DE" sz="1000" dirty="0">
                <a:solidFill>
                  <a:schemeClr val="tx1"/>
                </a:solidFill>
                <a:latin typeface="Roboto"/>
                <a:ea typeface="Roboto"/>
                <a:cs typeface="Roboto"/>
                <a:sym typeface="Roboto"/>
              </a:rPr>
              <a:t>N_components </a:t>
            </a:r>
            <a:r>
              <a:rPr lang="en" sz="1000" dirty="0">
                <a:solidFill>
                  <a:schemeClr val="tx1"/>
                </a:solidFill>
                <a:latin typeface="Roboto"/>
                <a:ea typeface="Roboto"/>
                <a:cs typeface="Roboto"/>
                <a:sym typeface="Roboto"/>
              </a:rPr>
              <a:t>=120 to explain 70% of variance</a:t>
            </a:r>
          </a:p>
          <a:p>
            <a:pPr marL="0" lvl="0" indent="0" algn="ctr" rtl="0">
              <a:spcBef>
                <a:spcPts val="0"/>
              </a:spcBef>
              <a:spcAft>
                <a:spcPts val="0"/>
              </a:spcAft>
              <a:buClr>
                <a:srgbClr val="000000"/>
              </a:buClr>
              <a:buSzPts val="1100"/>
              <a:buFont typeface="Arial"/>
              <a:buNone/>
            </a:pPr>
            <a:endParaRPr lang="en" sz="1200" b="1" dirty="0">
              <a:solidFill>
                <a:schemeClr val="accent1"/>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30" name="Google Shape;1369;p28">
            <a:extLst>
              <a:ext uri="{FF2B5EF4-FFF2-40B4-BE49-F238E27FC236}">
                <a16:creationId xmlns:a16="http://schemas.microsoft.com/office/drawing/2014/main" id="{2F9F5BB0-8CF5-16D4-AA56-DAECCEBE8F37}"/>
              </a:ext>
            </a:extLst>
          </p:cNvPr>
          <p:cNvSpPr txBox="1"/>
          <p:nvPr/>
        </p:nvSpPr>
        <p:spPr>
          <a:xfrm>
            <a:off x="5946057" y="1632173"/>
            <a:ext cx="1997241" cy="89268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b="1" dirty="0">
                <a:solidFill>
                  <a:schemeClr val="accent1"/>
                </a:solidFill>
                <a:latin typeface="Roboto"/>
                <a:ea typeface="Roboto"/>
                <a:cs typeface="Roboto"/>
                <a:sym typeface="Roboto"/>
              </a:rPr>
              <a:t>K-means clustering </a:t>
            </a:r>
            <a:r>
              <a:rPr lang="en" sz="1200" dirty="0">
                <a:solidFill>
                  <a:schemeClr val="tx1"/>
                </a:solidFill>
                <a:latin typeface="Roboto"/>
                <a:ea typeface="Roboto"/>
                <a:cs typeface="Roboto"/>
                <a:sym typeface="Roboto"/>
              </a:rPr>
              <a:t>(20</a:t>
            </a:r>
            <a:endParaRPr lang="en" sz="1200" b="1" dirty="0">
              <a:solidFill>
                <a:schemeClr val="accent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sz="1200" b="1" dirty="0">
                <a:solidFill>
                  <a:schemeClr val="accent1"/>
                </a:solidFill>
                <a:latin typeface="Roboto"/>
                <a:ea typeface="Roboto"/>
                <a:cs typeface="Roboto"/>
                <a:sym typeface="Roboto"/>
              </a:rPr>
              <a:t> </a:t>
            </a:r>
            <a:r>
              <a:rPr lang="en" sz="1200" dirty="0">
                <a:solidFill>
                  <a:schemeClr val="tx1"/>
                </a:solidFill>
                <a:latin typeface="Roboto"/>
                <a:ea typeface="Roboto"/>
                <a:cs typeface="Roboto"/>
                <a:sym typeface="Roboto"/>
              </a:rPr>
              <a:t>clusters in total) leveraving elbow chart to make a decision</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1026" name="Picture 2">
            <a:extLst>
              <a:ext uri="{FF2B5EF4-FFF2-40B4-BE49-F238E27FC236}">
                <a16:creationId xmlns:a16="http://schemas.microsoft.com/office/drawing/2014/main" id="{6C9DD0D5-63C5-33F1-B2DC-7289E59D2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36" y="2685229"/>
            <a:ext cx="3689231" cy="196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20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Live Demo!</a:t>
            </a:r>
            <a:endParaRPr dirty="0"/>
          </a:p>
        </p:txBody>
      </p:sp>
      <p:pic>
        <p:nvPicPr>
          <p:cNvPr id="3" name="Picture 2">
            <a:extLst>
              <a:ext uri="{FF2B5EF4-FFF2-40B4-BE49-F238E27FC236}">
                <a16:creationId xmlns:a16="http://schemas.microsoft.com/office/drawing/2014/main" id="{33395AA6-3391-6F16-1C78-335BC82E112E}"/>
              </a:ext>
            </a:extLst>
          </p:cNvPr>
          <p:cNvPicPr>
            <a:picLocks noChangeAspect="1"/>
          </p:cNvPicPr>
          <p:nvPr/>
        </p:nvPicPr>
        <p:blipFill>
          <a:blip r:embed="rId3"/>
          <a:stretch>
            <a:fillRect/>
          </a:stretch>
        </p:blipFill>
        <p:spPr>
          <a:xfrm>
            <a:off x="5650444" y="0"/>
            <a:ext cx="3493556" cy="2330767"/>
          </a:xfrm>
          <a:prstGeom prst="rect">
            <a:avLst/>
          </a:prstGeom>
        </p:spPr>
      </p:pic>
      <p:sp>
        <p:nvSpPr>
          <p:cNvPr id="15" name="Google Shape;875;p65">
            <a:extLst>
              <a:ext uri="{FF2B5EF4-FFF2-40B4-BE49-F238E27FC236}">
                <a16:creationId xmlns:a16="http://schemas.microsoft.com/office/drawing/2014/main" id="{34F1DE0B-9B89-023D-7E0F-858D4EFAE954}"/>
              </a:ext>
            </a:extLst>
          </p:cNvPr>
          <p:cNvSpPr/>
          <p:nvPr/>
        </p:nvSpPr>
        <p:spPr>
          <a:xfrm>
            <a:off x="4198" y="3657860"/>
            <a:ext cx="2582132" cy="1535283"/>
          </a:xfrm>
          <a:custGeom>
            <a:avLst/>
            <a:gdLst/>
            <a:ahLst/>
            <a:cxnLst/>
            <a:rect l="l" t="t" r="r" b="b"/>
            <a:pathLst>
              <a:path w="115458" h="68649" extrusionOk="0">
                <a:moveTo>
                  <a:pt x="0" y="0"/>
                </a:moveTo>
                <a:cubicBezTo>
                  <a:pt x="0" y="8924"/>
                  <a:pt x="4580" y="19874"/>
                  <a:pt x="12705" y="23566"/>
                </a:cubicBezTo>
                <a:cubicBezTo>
                  <a:pt x="23808" y="28611"/>
                  <a:pt x="47048" y="29491"/>
                  <a:pt x="48771" y="17418"/>
                </a:cubicBezTo>
                <a:cubicBezTo>
                  <a:pt x="49178" y="14564"/>
                  <a:pt x="49300" y="10306"/>
                  <a:pt x="46722" y="9017"/>
                </a:cubicBezTo>
                <a:cubicBezTo>
                  <a:pt x="41764" y="6539"/>
                  <a:pt x="34559" y="6715"/>
                  <a:pt x="30124" y="10041"/>
                </a:cubicBezTo>
                <a:cubicBezTo>
                  <a:pt x="23865" y="14735"/>
                  <a:pt x="21361" y="29062"/>
                  <a:pt x="27870" y="33402"/>
                </a:cubicBezTo>
                <a:cubicBezTo>
                  <a:pt x="43983" y="44145"/>
                  <a:pt x="67048" y="32297"/>
                  <a:pt x="85862" y="36886"/>
                </a:cubicBezTo>
                <a:cubicBezTo>
                  <a:pt x="97436" y="39709"/>
                  <a:pt x="108306" y="48053"/>
                  <a:pt x="114551" y="58198"/>
                </a:cubicBezTo>
                <a:cubicBezTo>
                  <a:pt x="116378" y="61165"/>
                  <a:pt x="114756" y="65165"/>
                  <a:pt x="114756" y="68649"/>
                </a:cubicBezTo>
              </a:path>
            </a:pathLst>
          </a:custGeom>
          <a:noFill/>
          <a:ln w="19050" cap="flat" cmpd="sng">
            <a:solidFill>
              <a:srgbClr val="5D3552"/>
            </a:solidFill>
            <a:prstDash val="dot"/>
            <a:round/>
            <a:headEnd type="none" w="med" len="med"/>
            <a:tailEnd type="none" w="med" len="med"/>
          </a:ln>
        </p:spPr>
      </p:sp>
      <p:pic>
        <p:nvPicPr>
          <p:cNvPr id="2" name="Picture 1">
            <a:extLst>
              <a:ext uri="{FF2B5EF4-FFF2-40B4-BE49-F238E27FC236}">
                <a16:creationId xmlns:a16="http://schemas.microsoft.com/office/drawing/2014/main" id="{0D14CC76-88DA-F76A-408D-D3612E3B57F6}"/>
              </a:ext>
            </a:extLst>
          </p:cNvPr>
          <p:cNvPicPr>
            <a:picLocks noChangeAspect="1"/>
          </p:cNvPicPr>
          <p:nvPr/>
        </p:nvPicPr>
        <p:blipFill>
          <a:blip r:embed="rId4"/>
          <a:stretch>
            <a:fillRect/>
          </a:stretch>
        </p:blipFill>
        <p:spPr>
          <a:xfrm>
            <a:off x="6579174" y="178818"/>
            <a:ext cx="1636096" cy="1056213"/>
          </a:xfrm>
          <a:prstGeom prst="rect">
            <a:avLst/>
          </a:prstGeom>
        </p:spPr>
      </p:pic>
      <p:pic>
        <p:nvPicPr>
          <p:cNvPr id="4" name="Picture 3" descr="A black rectangle with a black background&#10;&#10;Description automatically generated with low confidence">
            <a:extLst>
              <a:ext uri="{FF2B5EF4-FFF2-40B4-BE49-F238E27FC236}">
                <a16:creationId xmlns:a16="http://schemas.microsoft.com/office/drawing/2014/main" id="{FF9386CC-137A-C7F3-2EED-6AE0B6FF63BF}"/>
              </a:ext>
            </a:extLst>
          </p:cNvPr>
          <p:cNvPicPr>
            <a:picLocks noChangeAspect="1"/>
          </p:cNvPicPr>
          <p:nvPr/>
        </p:nvPicPr>
        <p:blipFill>
          <a:blip r:embed="rId5"/>
          <a:stretch>
            <a:fillRect/>
          </a:stretch>
        </p:blipFill>
        <p:spPr>
          <a:xfrm rot="190424">
            <a:off x="7673866" y="495384"/>
            <a:ext cx="1871099" cy="1871099"/>
          </a:xfrm>
          <a:prstGeom prst="rect">
            <a:avLst/>
          </a:prstGeom>
        </p:spPr>
      </p:pic>
      <p:sp>
        <p:nvSpPr>
          <p:cNvPr id="5" name="Google Shape;1369;p28">
            <a:extLst>
              <a:ext uri="{FF2B5EF4-FFF2-40B4-BE49-F238E27FC236}">
                <a16:creationId xmlns:a16="http://schemas.microsoft.com/office/drawing/2014/main" id="{27DD6BDF-6477-3271-6447-884EB7C15E0C}"/>
              </a:ext>
            </a:extLst>
          </p:cNvPr>
          <p:cNvSpPr txBox="1"/>
          <p:nvPr/>
        </p:nvSpPr>
        <p:spPr>
          <a:xfrm>
            <a:off x="1032997" y="1160870"/>
            <a:ext cx="7078006" cy="319799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GB" sz="1200" dirty="0">
                <a:solidFill>
                  <a:srgbClr val="000000"/>
                </a:solidFill>
                <a:latin typeface="Roboto"/>
                <a:ea typeface="Roboto"/>
                <a:cs typeface="Roboto"/>
                <a:sym typeface="Roboto"/>
              </a:rPr>
              <a:t>I have built 2 possible scenarios:</a:t>
            </a:r>
          </a:p>
          <a:p>
            <a:pPr marL="0" lvl="0" indent="0" algn="just" rtl="0">
              <a:spcBef>
                <a:spcPts val="0"/>
              </a:spcBef>
              <a:spcAft>
                <a:spcPts val="0"/>
              </a:spcAft>
              <a:buClr>
                <a:srgbClr val="000000"/>
              </a:buClr>
              <a:buSzPts val="1100"/>
              <a:buFont typeface="Arial"/>
              <a:buNone/>
            </a:pPr>
            <a:endParaRPr lang="en-GB" sz="1200" dirty="0">
              <a:latin typeface="Roboto"/>
              <a:ea typeface="Roboto"/>
              <a:cs typeface="Roboto"/>
              <a:sym typeface="Roboto"/>
            </a:endParaRPr>
          </a:p>
          <a:p>
            <a:pPr marL="0" lvl="0" indent="0" algn="just" rtl="0">
              <a:spcBef>
                <a:spcPts val="0"/>
              </a:spcBef>
              <a:spcAft>
                <a:spcPts val="0"/>
              </a:spcAft>
              <a:buClr>
                <a:srgbClr val="000000"/>
              </a:buClr>
              <a:buSzPts val="1100"/>
              <a:buFont typeface="Arial"/>
              <a:buNone/>
            </a:pPr>
            <a:r>
              <a:rPr lang="en-GB" b="1" dirty="0">
                <a:solidFill>
                  <a:schemeClr val="accent1"/>
                </a:solidFill>
                <a:latin typeface="Roboto"/>
                <a:ea typeface="Roboto"/>
                <a:cs typeface="Roboto"/>
                <a:sym typeface="Roboto"/>
              </a:rPr>
              <a:t>Scenario 1:</a:t>
            </a:r>
          </a:p>
          <a:p>
            <a:pPr marL="0" lvl="0" indent="0" algn="just" rtl="0">
              <a:spcBef>
                <a:spcPts val="0"/>
              </a:spcBef>
              <a:spcAft>
                <a:spcPts val="0"/>
              </a:spcAft>
              <a:buClr>
                <a:srgbClr val="000000"/>
              </a:buClr>
              <a:buSzPts val="1100"/>
              <a:buFont typeface="Arial"/>
              <a:buNone/>
            </a:pPr>
            <a:endParaRPr lang="en-GB" b="1" dirty="0">
              <a:solidFill>
                <a:schemeClr val="accent1"/>
              </a:solidFill>
              <a:latin typeface="Roboto"/>
              <a:ea typeface="Roboto"/>
              <a:cs typeface="Roboto"/>
              <a:sym typeface="Roboto"/>
            </a:endParaRPr>
          </a:p>
          <a:p>
            <a:pPr marL="171450" lvl="0" indent="-171450" algn="just" rtl="0">
              <a:spcBef>
                <a:spcPts val="0"/>
              </a:spcBef>
              <a:spcAft>
                <a:spcPts val="0"/>
              </a:spcAft>
              <a:buClr>
                <a:srgbClr val="000000"/>
              </a:buClr>
              <a:buSzPts val="1100"/>
              <a:buFont typeface="Arial" panose="020B0604020202020204" pitchFamily="34" charset="0"/>
              <a:buChar char="•"/>
            </a:pPr>
            <a:r>
              <a:rPr lang="en-GB" sz="1200" dirty="0">
                <a:latin typeface="Roboto"/>
                <a:ea typeface="Roboto"/>
                <a:cs typeface="Roboto"/>
                <a:sym typeface="Roboto"/>
              </a:rPr>
              <a:t>The user plays with existing dataset (clustered).</a:t>
            </a:r>
          </a:p>
          <a:p>
            <a:pPr marL="171450" lvl="0" indent="-171450" algn="just" rtl="0">
              <a:spcBef>
                <a:spcPts val="0"/>
              </a:spcBef>
              <a:spcAft>
                <a:spcPts val="0"/>
              </a:spcAft>
              <a:buClr>
                <a:srgbClr val="000000"/>
              </a:buClr>
              <a:buSzPts val="1100"/>
              <a:buFont typeface="Arial" panose="020B0604020202020204" pitchFamily="34" charset="0"/>
              <a:buChar char="•"/>
            </a:pPr>
            <a:r>
              <a:rPr lang="en-GB" sz="1200" dirty="0">
                <a:latin typeface="Roboto"/>
                <a:ea typeface="Roboto"/>
                <a:cs typeface="Roboto"/>
                <a:sym typeface="Roboto"/>
              </a:rPr>
              <a:t>The user inputs a Region/Country and chooses between 5 random pictures from this country.</a:t>
            </a:r>
          </a:p>
          <a:p>
            <a:pPr marL="171450" lvl="0" indent="-171450" algn="just" rtl="0">
              <a:spcBef>
                <a:spcPts val="0"/>
              </a:spcBef>
              <a:spcAft>
                <a:spcPts val="0"/>
              </a:spcAft>
              <a:buClr>
                <a:srgbClr val="000000"/>
              </a:buClr>
              <a:buSzPts val="1100"/>
              <a:buFont typeface="Arial" panose="020B0604020202020204" pitchFamily="34" charset="0"/>
              <a:buChar char="•"/>
            </a:pPr>
            <a:r>
              <a:rPr lang="en-GB" sz="1200" dirty="0">
                <a:latin typeface="Roboto"/>
                <a:ea typeface="Roboto"/>
                <a:cs typeface="Roboto"/>
                <a:sym typeface="Roboto"/>
              </a:rPr>
              <a:t>The machine recommends 5 random similar pictures (from the same cluster) but not in the same country to help decision-making/brainstorming.</a:t>
            </a:r>
          </a:p>
          <a:p>
            <a:pPr marL="171450" lvl="0" indent="-171450" algn="just" rtl="0">
              <a:spcBef>
                <a:spcPts val="0"/>
              </a:spcBef>
              <a:spcAft>
                <a:spcPts val="0"/>
              </a:spcAft>
              <a:buClr>
                <a:srgbClr val="000000"/>
              </a:buClr>
              <a:buSzPts val="1100"/>
              <a:buFont typeface="Arial" panose="020B0604020202020204" pitchFamily="34" charset="0"/>
              <a:buChar char="•"/>
            </a:pPr>
            <a:endParaRPr lang="en-GB" sz="1200" dirty="0">
              <a:latin typeface="Roboto"/>
              <a:ea typeface="Roboto"/>
              <a:cs typeface="Roboto"/>
              <a:sym typeface="Roboto"/>
            </a:endParaRPr>
          </a:p>
          <a:p>
            <a:pPr marL="0" lvl="0" indent="0" algn="just" rtl="0">
              <a:spcBef>
                <a:spcPts val="0"/>
              </a:spcBef>
              <a:spcAft>
                <a:spcPts val="0"/>
              </a:spcAft>
              <a:buClr>
                <a:srgbClr val="000000"/>
              </a:buClr>
              <a:buSzPts val="1100"/>
              <a:buFont typeface="Arial"/>
              <a:buNone/>
            </a:pPr>
            <a:r>
              <a:rPr lang="en-GB" b="1" dirty="0">
                <a:solidFill>
                  <a:schemeClr val="accent1"/>
                </a:solidFill>
                <a:latin typeface="Roboto"/>
                <a:ea typeface="Roboto"/>
                <a:cs typeface="Roboto"/>
                <a:sym typeface="Roboto"/>
              </a:rPr>
              <a:t>Scenario 2:</a:t>
            </a:r>
          </a:p>
          <a:p>
            <a:pPr marL="0" lvl="0" indent="0" algn="just" rtl="0">
              <a:spcBef>
                <a:spcPts val="0"/>
              </a:spcBef>
              <a:spcAft>
                <a:spcPts val="0"/>
              </a:spcAft>
              <a:buClr>
                <a:srgbClr val="000000"/>
              </a:buClr>
              <a:buSzPts val="1100"/>
              <a:buFont typeface="Arial"/>
              <a:buNone/>
            </a:pPr>
            <a:endParaRPr lang="en-GB" sz="1200" b="1" dirty="0">
              <a:solidFill>
                <a:schemeClr val="accent1"/>
              </a:solidFill>
              <a:latin typeface="Roboto"/>
              <a:ea typeface="Roboto"/>
              <a:cs typeface="Roboto"/>
              <a:sym typeface="Roboto"/>
            </a:endParaRPr>
          </a:p>
          <a:p>
            <a:pPr marL="171450" lvl="0" indent="-171450" algn="just" rtl="0">
              <a:spcBef>
                <a:spcPts val="0"/>
              </a:spcBef>
              <a:spcAft>
                <a:spcPts val="0"/>
              </a:spcAft>
              <a:buClr>
                <a:srgbClr val="000000"/>
              </a:buClr>
              <a:buSzPts val="1100"/>
              <a:buFont typeface="Arial" panose="020B0604020202020204" pitchFamily="34" charset="0"/>
              <a:buChar char="•"/>
            </a:pPr>
            <a:r>
              <a:rPr lang="en-GB" sz="1200" dirty="0">
                <a:latin typeface="Roboto"/>
                <a:ea typeface="Roboto"/>
                <a:cs typeface="Roboto"/>
                <a:sym typeface="Roboto"/>
              </a:rPr>
              <a:t>The user submits new pictures to the model (not in the dataset, test data).</a:t>
            </a:r>
          </a:p>
          <a:p>
            <a:pPr marL="171450" lvl="0" indent="-171450" algn="just" rtl="0">
              <a:spcBef>
                <a:spcPts val="0"/>
              </a:spcBef>
              <a:spcAft>
                <a:spcPts val="0"/>
              </a:spcAft>
              <a:buClr>
                <a:srgbClr val="000000"/>
              </a:buClr>
              <a:buSzPts val="1100"/>
              <a:buFont typeface="Arial" panose="020B0604020202020204" pitchFamily="34" charset="0"/>
              <a:buChar char="•"/>
            </a:pPr>
            <a:r>
              <a:rPr lang="en-GB" sz="1200" dirty="0">
                <a:latin typeface="Roboto"/>
                <a:ea typeface="Roboto"/>
                <a:cs typeface="Roboto"/>
                <a:sym typeface="Roboto"/>
              </a:rPr>
              <a:t>The model extracts the pictures’ features, scaled the features, performed PCA and predict with K-means (all parameters saved before as pickles).</a:t>
            </a:r>
          </a:p>
          <a:p>
            <a:pPr marL="171450" lvl="0" indent="-171450" algn="just" rtl="0">
              <a:spcBef>
                <a:spcPts val="0"/>
              </a:spcBef>
              <a:spcAft>
                <a:spcPts val="0"/>
              </a:spcAft>
              <a:buClr>
                <a:srgbClr val="000000"/>
              </a:buClr>
              <a:buSzPts val="1100"/>
              <a:buFont typeface="Arial" panose="020B0604020202020204" pitchFamily="34" charset="0"/>
              <a:buChar char="•"/>
            </a:pPr>
            <a:r>
              <a:rPr lang="en-GB" sz="1200" dirty="0">
                <a:latin typeface="Roboto"/>
                <a:ea typeface="Roboto"/>
                <a:cs typeface="Roboto"/>
                <a:sym typeface="Roboto"/>
              </a:rPr>
              <a:t>The machine recommends 5 random similar pictures (from the same cluster) but not in the same country to help decision-making/brainstorming.</a:t>
            </a:r>
          </a:p>
          <a:p>
            <a:pPr lvl="0" algn="just" rtl="0">
              <a:spcBef>
                <a:spcPts val="0"/>
              </a:spcBef>
              <a:spcAft>
                <a:spcPts val="0"/>
              </a:spcAft>
              <a:buClr>
                <a:srgbClr val="000000"/>
              </a:buClr>
              <a:buSzPts val="1100"/>
            </a:pPr>
            <a:endParaRPr lang="en-GB"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GB" dirty="0">
                <a:latin typeface="Roboto"/>
                <a:ea typeface="Roboto"/>
                <a:cs typeface="Roboto"/>
                <a:sym typeface="Roboto"/>
              </a:rPr>
              <a:t> </a:t>
            </a:r>
            <a:endParaRPr lang="en-GB"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2137269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6" name="Picture 15" descr="A person standing next to a camel&#10;&#10;Description automatically generated with medium confidence">
            <a:extLst>
              <a:ext uri="{FF2B5EF4-FFF2-40B4-BE49-F238E27FC236}">
                <a16:creationId xmlns:a16="http://schemas.microsoft.com/office/drawing/2014/main" id="{B6FC4EFF-6B33-5692-7F45-6ACBA7144CA5}"/>
              </a:ext>
            </a:extLst>
          </p:cNvPr>
          <p:cNvPicPr>
            <a:picLocks noChangeAspect="1"/>
          </p:cNvPicPr>
          <p:nvPr/>
        </p:nvPicPr>
        <p:blipFill>
          <a:blip r:embed="rId3"/>
          <a:stretch>
            <a:fillRect/>
          </a:stretch>
        </p:blipFill>
        <p:spPr>
          <a:xfrm rot="1020012">
            <a:off x="6830928" y="2596330"/>
            <a:ext cx="1698448" cy="2123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Happy Pairs!</a:t>
            </a:r>
            <a:endParaRPr dirty="0"/>
          </a:p>
        </p:txBody>
      </p:sp>
      <p:pic>
        <p:nvPicPr>
          <p:cNvPr id="3" name="Picture 2">
            <a:extLst>
              <a:ext uri="{FF2B5EF4-FFF2-40B4-BE49-F238E27FC236}">
                <a16:creationId xmlns:a16="http://schemas.microsoft.com/office/drawing/2014/main" id="{33395AA6-3391-6F16-1C78-335BC82E112E}"/>
              </a:ext>
            </a:extLst>
          </p:cNvPr>
          <p:cNvPicPr>
            <a:picLocks noChangeAspect="1"/>
          </p:cNvPicPr>
          <p:nvPr/>
        </p:nvPicPr>
        <p:blipFill>
          <a:blip r:embed="rId4"/>
          <a:stretch>
            <a:fillRect/>
          </a:stretch>
        </p:blipFill>
        <p:spPr>
          <a:xfrm>
            <a:off x="5650444" y="0"/>
            <a:ext cx="3493556" cy="2330767"/>
          </a:xfrm>
          <a:prstGeom prst="rect">
            <a:avLst/>
          </a:prstGeom>
        </p:spPr>
      </p:pic>
      <p:sp>
        <p:nvSpPr>
          <p:cNvPr id="15" name="Google Shape;875;p65">
            <a:extLst>
              <a:ext uri="{FF2B5EF4-FFF2-40B4-BE49-F238E27FC236}">
                <a16:creationId xmlns:a16="http://schemas.microsoft.com/office/drawing/2014/main" id="{34F1DE0B-9B89-023D-7E0F-858D4EFAE954}"/>
              </a:ext>
            </a:extLst>
          </p:cNvPr>
          <p:cNvSpPr/>
          <p:nvPr/>
        </p:nvSpPr>
        <p:spPr>
          <a:xfrm>
            <a:off x="4198" y="3657860"/>
            <a:ext cx="2582132" cy="1535283"/>
          </a:xfrm>
          <a:custGeom>
            <a:avLst/>
            <a:gdLst/>
            <a:ahLst/>
            <a:cxnLst/>
            <a:rect l="l" t="t" r="r" b="b"/>
            <a:pathLst>
              <a:path w="115458" h="68649" extrusionOk="0">
                <a:moveTo>
                  <a:pt x="0" y="0"/>
                </a:moveTo>
                <a:cubicBezTo>
                  <a:pt x="0" y="8924"/>
                  <a:pt x="4580" y="19874"/>
                  <a:pt x="12705" y="23566"/>
                </a:cubicBezTo>
                <a:cubicBezTo>
                  <a:pt x="23808" y="28611"/>
                  <a:pt x="47048" y="29491"/>
                  <a:pt x="48771" y="17418"/>
                </a:cubicBezTo>
                <a:cubicBezTo>
                  <a:pt x="49178" y="14564"/>
                  <a:pt x="49300" y="10306"/>
                  <a:pt x="46722" y="9017"/>
                </a:cubicBezTo>
                <a:cubicBezTo>
                  <a:pt x="41764" y="6539"/>
                  <a:pt x="34559" y="6715"/>
                  <a:pt x="30124" y="10041"/>
                </a:cubicBezTo>
                <a:cubicBezTo>
                  <a:pt x="23865" y="14735"/>
                  <a:pt x="21361" y="29062"/>
                  <a:pt x="27870" y="33402"/>
                </a:cubicBezTo>
                <a:cubicBezTo>
                  <a:pt x="43983" y="44145"/>
                  <a:pt x="67048" y="32297"/>
                  <a:pt x="85862" y="36886"/>
                </a:cubicBezTo>
                <a:cubicBezTo>
                  <a:pt x="97436" y="39709"/>
                  <a:pt x="108306" y="48053"/>
                  <a:pt x="114551" y="58198"/>
                </a:cubicBezTo>
                <a:cubicBezTo>
                  <a:pt x="116378" y="61165"/>
                  <a:pt x="114756" y="65165"/>
                  <a:pt x="114756" y="68649"/>
                </a:cubicBezTo>
              </a:path>
            </a:pathLst>
          </a:custGeom>
          <a:noFill/>
          <a:ln w="19050" cap="flat" cmpd="sng">
            <a:solidFill>
              <a:srgbClr val="5D3552"/>
            </a:solidFill>
            <a:prstDash val="dot"/>
            <a:round/>
            <a:headEnd type="none" w="med" len="med"/>
            <a:tailEnd type="none" w="med" len="med"/>
          </a:ln>
        </p:spPr>
      </p:sp>
      <p:pic>
        <p:nvPicPr>
          <p:cNvPr id="2" name="Picture 1">
            <a:extLst>
              <a:ext uri="{FF2B5EF4-FFF2-40B4-BE49-F238E27FC236}">
                <a16:creationId xmlns:a16="http://schemas.microsoft.com/office/drawing/2014/main" id="{0D14CC76-88DA-F76A-408D-D3612E3B57F6}"/>
              </a:ext>
            </a:extLst>
          </p:cNvPr>
          <p:cNvPicPr>
            <a:picLocks noChangeAspect="1"/>
          </p:cNvPicPr>
          <p:nvPr/>
        </p:nvPicPr>
        <p:blipFill>
          <a:blip r:embed="rId5"/>
          <a:stretch>
            <a:fillRect/>
          </a:stretch>
        </p:blipFill>
        <p:spPr>
          <a:xfrm>
            <a:off x="6579174" y="178818"/>
            <a:ext cx="1636096" cy="1056213"/>
          </a:xfrm>
          <a:prstGeom prst="rect">
            <a:avLst/>
          </a:prstGeom>
        </p:spPr>
      </p:pic>
      <p:pic>
        <p:nvPicPr>
          <p:cNvPr id="4" name="Picture 3" descr="A black rectangle with a black background&#10;&#10;Description automatically generated with low confidence">
            <a:extLst>
              <a:ext uri="{FF2B5EF4-FFF2-40B4-BE49-F238E27FC236}">
                <a16:creationId xmlns:a16="http://schemas.microsoft.com/office/drawing/2014/main" id="{FF9386CC-137A-C7F3-2EED-6AE0B6FF63BF}"/>
              </a:ext>
            </a:extLst>
          </p:cNvPr>
          <p:cNvPicPr>
            <a:picLocks noChangeAspect="1"/>
          </p:cNvPicPr>
          <p:nvPr/>
        </p:nvPicPr>
        <p:blipFill>
          <a:blip r:embed="rId6"/>
          <a:stretch>
            <a:fillRect/>
          </a:stretch>
        </p:blipFill>
        <p:spPr>
          <a:xfrm rot="190424">
            <a:off x="7673866" y="495384"/>
            <a:ext cx="1871099" cy="1871099"/>
          </a:xfrm>
          <a:prstGeom prst="rect">
            <a:avLst/>
          </a:prstGeom>
        </p:spPr>
      </p:pic>
      <p:pic>
        <p:nvPicPr>
          <p:cNvPr id="6" name="Picture 5" descr="A picture containing water, nature, lake, outdoor&#10;&#10;Description automatically generated">
            <a:extLst>
              <a:ext uri="{FF2B5EF4-FFF2-40B4-BE49-F238E27FC236}">
                <a16:creationId xmlns:a16="http://schemas.microsoft.com/office/drawing/2014/main" id="{EEF25FDB-82F5-EF91-9263-9C77FEE17B25}"/>
              </a:ext>
            </a:extLst>
          </p:cNvPr>
          <p:cNvPicPr>
            <a:picLocks noChangeAspect="1"/>
          </p:cNvPicPr>
          <p:nvPr/>
        </p:nvPicPr>
        <p:blipFill>
          <a:blip r:embed="rId7"/>
          <a:stretch>
            <a:fillRect/>
          </a:stretch>
        </p:blipFill>
        <p:spPr>
          <a:xfrm rot="21129612">
            <a:off x="473503" y="1226883"/>
            <a:ext cx="2707340" cy="1804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Google Shape;3503;p112">
            <a:extLst>
              <a:ext uri="{FF2B5EF4-FFF2-40B4-BE49-F238E27FC236}">
                <a16:creationId xmlns:a16="http://schemas.microsoft.com/office/drawing/2014/main" id="{CDFEC4AF-1E62-FA51-5252-0EE11D246C81}"/>
              </a:ext>
            </a:extLst>
          </p:cNvPr>
          <p:cNvSpPr/>
          <p:nvPr/>
        </p:nvSpPr>
        <p:spPr>
          <a:xfrm rot="19361171">
            <a:off x="207433" y="1327245"/>
            <a:ext cx="1002754" cy="267281"/>
          </a:xfrm>
          <a:prstGeom prst="rect">
            <a:avLst/>
          </a:prstGeom>
          <a:solidFill>
            <a:srgbClr val="90D3D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Input</a:t>
            </a:r>
            <a:endParaRPr kumimoji="0" sz="1800" b="0" i="0" u="none" strike="noStrike" kern="0" cap="none" spc="0" normalizeH="0" baseline="0" noProof="0" dirty="0">
              <a:ln>
                <a:noFill/>
              </a:ln>
              <a:solidFill>
                <a:schemeClr val="bg1"/>
              </a:solidFill>
              <a:effectLst/>
              <a:uLnTx/>
              <a:uFillTx/>
            </a:endParaRPr>
          </a:p>
        </p:txBody>
      </p:sp>
      <p:pic>
        <p:nvPicPr>
          <p:cNvPr id="9" name="Picture 8" descr="A picture containing tree, nature, mountain, surrounded&#10;&#10;Description automatically generated">
            <a:extLst>
              <a:ext uri="{FF2B5EF4-FFF2-40B4-BE49-F238E27FC236}">
                <a16:creationId xmlns:a16="http://schemas.microsoft.com/office/drawing/2014/main" id="{4545F4C5-E845-04DA-43B9-E9A946E09C7B}"/>
              </a:ext>
            </a:extLst>
          </p:cNvPr>
          <p:cNvPicPr>
            <a:picLocks noChangeAspect="1"/>
          </p:cNvPicPr>
          <p:nvPr/>
        </p:nvPicPr>
        <p:blipFill>
          <a:blip r:embed="rId8"/>
          <a:stretch>
            <a:fillRect/>
          </a:stretch>
        </p:blipFill>
        <p:spPr>
          <a:xfrm rot="824361">
            <a:off x="1913866" y="2175092"/>
            <a:ext cx="2582132" cy="17250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Google Shape;3501;p112">
            <a:extLst>
              <a:ext uri="{FF2B5EF4-FFF2-40B4-BE49-F238E27FC236}">
                <a16:creationId xmlns:a16="http://schemas.microsoft.com/office/drawing/2014/main" id="{68B465D3-1FAF-60F2-7243-C1F8CFD442B0}"/>
              </a:ext>
            </a:extLst>
          </p:cNvPr>
          <p:cNvSpPr/>
          <p:nvPr/>
        </p:nvSpPr>
        <p:spPr>
          <a:xfrm rot="2103712">
            <a:off x="3933814" y="2438084"/>
            <a:ext cx="1074104" cy="267332"/>
          </a:xfrm>
          <a:prstGeom prst="rect">
            <a:avLst/>
          </a:prstGeom>
          <a:solidFill>
            <a:srgbClr val="E7B9B5"/>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Output</a:t>
            </a:r>
            <a:endParaRPr kumimoji="0" sz="1800" b="0" i="0" u="none" strike="noStrike" kern="0" cap="none" spc="0" normalizeH="0" baseline="0" noProof="0" dirty="0">
              <a:ln>
                <a:noFill/>
              </a:ln>
              <a:solidFill>
                <a:schemeClr val="bg1"/>
              </a:solidFill>
              <a:effectLst/>
              <a:uLnTx/>
              <a:uFillTx/>
            </a:endParaRPr>
          </a:p>
        </p:txBody>
      </p:sp>
      <p:pic>
        <p:nvPicPr>
          <p:cNvPr id="11" name="Picture 10" descr="A picture containing grass, outdoor, tree, standing&#10;&#10;Description automatically generated">
            <a:extLst>
              <a:ext uri="{FF2B5EF4-FFF2-40B4-BE49-F238E27FC236}">
                <a16:creationId xmlns:a16="http://schemas.microsoft.com/office/drawing/2014/main" id="{69CB65C1-7859-2691-09F0-967CB62BC497}"/>
              </a:ext>
            </a:extLst>
          </p:cNvPr>
          <p:cNvPicPr>
            <a:picLocks noChangeAspect="1"/>
          </p:cNvPicPr>
          <p:nvPr/>
        </p:nvPicPr>
        <p:blipFill>
          <a:blip r:embed="rId9"/>
          <a:stretch>
            <a:fillRect/>
          </a:stretch>
        </p:blipFill>
        <p:spPr>
          <a:xfrm rot="20953479">
            <a:off x="5077724" y="1648793"/>
            <a:ext cx="2703466" cy="180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Google Shape;3503;p112">
            <a:extLst>
              <a:ext uri="{FF2B5EF4-FFF2-40B4-BE49-F238E27FC236}">
                <a16:creationId xmlns:a16="http://schemas.microsoft.com/office/drawing/2014/main" id="{25131498-E869-C063-916B-71AFCAEA7475}"/>
              </a:ext>
            </a:extLst>
          </p:cNvPr>
          <p:cNvSpPr/>
          <p:nvPr/>
        </p:nvSpPr>
        <p:spPr>
          <a:xfrm rot="19617990">
            <a:off x="4697742" y="1843602"/>
            <a:ext cx="1002754" cy="267281"/>
          </a:xfrm>
          <a:prstGeom prst="rect">
            <a:avLst/>
          </a:prstGeom>
          <a:solidFill>
            <a:srgbClr val="90D3D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Input</a:t>
            </a:r>
            <a:endParaRPr kumimoji="0" sz="1800" b="0" i="0" u="none" strike="noStrike" kern="0" cap="none" spc="0" normalizeH="0" baseline="0" noProof="0" dirty="0">
              <a:ln>
                <a:noFill/>
              </a:ln>
              <a:solidFill>
                <a:schemeClr val="bg1"/>
              </a:solidFill>
              <a:effectLst/>
              <a:uLnTx/>
              <a:uFillTx/>
            </a:endParaRPr>
          </a:p>
        </p:txBody>
      </p:sp>
      <p:sp>
        <p:nvSpPr>
          <p:cNvPr id="17" name="Google Shape;3501;p112">
            <a:extLst>
              <a:ext uri="{FF2B5EF4-FFF2-40B4-BE49-F238E27FC236}">
                <a16:creationId xmlns:a16="http://schemas.microsoft.com/office/drawing/2014/main" id="{8290DC84-CB43-F32E-832D-6AD35FB04AC6}"/>
              </a:ext>
            </a:extLst>
          </p:cNvPr>
          <p:cNvSpPr/>
          <p:nvPr/>
        </p:nvSpPr>
        <p:spPr>
          <a:xfrm rot="20814568">
            <a:off x="7575853" y="4651712"/>
            <a:ext cx="1074104" cy="267332"/>
          </a:xfrm>
          <a:prstGeom prst="rect">
            <a:avLst/>
          </a:prstGeom>
          <a:solidFill>
            <a:srgbClr val="E7B9B5"/>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chemeClr val="bg1"/>
                </a:solidFill>
                <a:effectLst/>
                <a:uLnTx/>
                <a:uFillTx/>
              </a:rPr>
              <a:t>Output</a:t>
            </a:r>
            <a:endParaRPr kumimoji="0" sz="18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80874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Examples of Clusters (1/2) :</a:t>
            </a:r>
            <a:endParaRPr dirty="0"/>
          </a:p>
        </p:txBody>
      </p:sp>
      <p:pic>
        <p:nvPicPr>
          <p:cNvPr id="3" name="Picture 2">
            <a:extLst>
              <a:ext uri="{FF2B5EF4-FFF2-40B4-BE49-F238E27FC236}">
                <a16:creationId xmlns:a16="http://schemas.microsoft.com/office/drawing/2014/main" id="{33395AA6-3391-6F16-1C78-335BC82E112E}"/>
              </a:ext>
            </a:extLst>
          </p:cNvPr>
          <p:cNvPicPr>
            <a:picLocks noChangeAspect="1"/>
          </p:cNvPicPr>
          <p:nvPr/>
        </p:nvPicPr>
        <p:blipFill>
          <a:blip r:embed="rId3"/>
          <a:stretch>
            <a:fillRect/>
          </a:stretch>
        </p:blipFill>
        <p:spPr>
          <a:xfrm>
            <a:off x="5650444" y="0"/>
            <a:ext cx="3493556" cy="2330767"/>
          </a:xfrm>
          <a:prstGeom prst="rect">
            <a:avLst/>
          </a:prstGeom>
        </p:spPr>
      </p:pic>
      <p:pic>
        <p:nvPicPr>
          <p:cNvPr id="8" name="Picture 7">
            <a:extLst>
              <a:ext uri="{FF2B5EF4-FFF2-40B4-BE49-F238E27FC236}">
                <a16:creationId xmlns:a16="http://schemas.microsoft.com/office/drawing/2014/main" id="{1A940C68-7D50-5916-CA97-7699472E3CEA}"/>
              </a:ext>
            </a:extLst>
          </p:cNvPr>
          <p:cNvPicPr>
            <a:picLocks noChangeAspect="1"/>
          </p:cNvPicPr>
          <p:nvPr/>
        </p:nvPicPr>
        <p:blipFill>
          <a:blip r:embed="rId4"/>
          <a:stretch>
            <a:fillRect/>
          </a:stretch>
        </p:blipFill>
        <p:spPr>
          <a:xfrm>
            <a:off x="457200" y="1469312"/>
            <a:ext cx="8229600" cy="2978771"/>
          </a:xfrm>
          <a:prstGeom prst="rect">
            <a:avLst/>
          </a:prstGeom>
        </p:spPr>
      </p:pic>
      <p:sp>
        <p:nvSpPr>
          <p:cNvPr id="9" name="Google Shape;1369;p28">
            <a:extLst>
              <a:ext uri="{FF2B5EF4-FFF2-40B4-BE49-F238E27FC236}">
                <a16:creationId xmlns:a16="http://schemas.microsoft.com/office/drawing/2014/main" id="{4FCD8191-CBD2-DF1F-7896-C7CA272AB1A2}"/>
              </a:ext>
            </a:extLst>
          </p:cNvPr>
          <p:cNvSpPr txBox="1"/>
          <p:nvPr/>
        </p:nvSpPr>
        <p:spPr>
          <a:xfrm>
            <a:off x="457200" y="945512"/>
            <a:ext cx="1997241" cy="42651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fr-FR" b="1" dirty="0">
                <a:solidFill>
                  <a:schemeClr val="accent1"/>
                </a:solidFill>
                <a:latin typeface="Roboto"/>
                <a:ea typeface="Roboto"/>
                <a:cs typeface="Roboto"/>
                <a:sym typeface="Roboto"/>
              </a:rPr>
              <a:t>Buildings:</a:t>
            </a:r>
            <a:endParaRPr lang="en" b="1" dirty="0">
              <a:solidFill>
                <a:schemeClr val="accent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endParaRPr lang="en" sz="1200" b="1" dirty="0">
              <a:solidFill>
                <a:schemeClr val="accent1"/>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104073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Today’s journey</a:t>
            </a:r>
            <a:endParaRPr dirty="0"/>
          </a:p>
        </p:txBody>
      </p:sp>
      <p:sp>
        <p:nvSpPr>
          <p:cNvPr id="139" name="Google Shape;139;p16"/>
          <p:cNvSpPr/>
          <p:nvPr/>
        </p:nvSpPr>
        <p:spPr>
          <a:xfrm>
            <a:off x="7047439" y="3197070"/>
            <a:ext cx="117000" cy="21577"/>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6"/>
          <p:cNvCxnSpPr/>
          <p:nvPr/>
        </p:nvCxnSpPr>
        <p:spPr>
          <a:xfrm>
            <a:off x="503930" y="2545475"/>
            <a:ext cx="8204400" cy="0"/>
          </a:xfrm>
          <a:prstGeom prst="straightConnector1">
            <a:avLst/>
          </a:prstGeom>
          <a:noFill/>
          <a:ln w="28575" cap="flat" cmpd="sng">
            <a:solidFill>
              <a:schemeClr val="accent1"/>
            </a:solidFill>
            <a:prstDash val="solid"/>
            <a:round/>
            <a:headEnd type="none" w="med" len="med"/>
            <a:tailEnd type="none" w="med" len="med"/>
          </a:ln>
        </p:spPr>
      </p:cxnSp>
      <p:sp>
        <p:nvSpPr>
          <p:cNvPr id="198" name="Google Shape;198;p16"/>
          <p:cNvSpPr/>
          <p:nvPr/>
        </p:nvSpPr>
        <p:spPr>
          <a:xfrm>
            <a:off x="1727574" y="2450825"/>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4299534" y="2451043"/>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7015033" y="2446810"/>
            <a:ext cx="189300" cy="18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txBox="1"/>
          <p:nvPr/>
        </p:nvSpPr>
        <p:spPr>
          <a:xfrm>
            <a:off x="1055574" y="3003122"/>
            <a:ext cx="1533298"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Prepare our lugage</a:t>
            </a:r>
            <a:endParaRPr b="1" dirty="0">
              <a:solidFill>
                <a:srgbClr val="000000"/>
              </a:solidFill>
              <a:latin typeface="Fira Sans Extra Condensed"/>
              <a:ea typeface="Fira Sans Extra Condensed"/>
              <a:cs typeface="Fira Sans Extra Condensed"/>
              <a:sym typeface="Fira Sans Extra Condensed"/>
            </a:endParaRPr>
          </a:p>
        </p:txBody>
      </p:sp>
      <p:sp>
        <p:nvSpPr>
          <p:cNvPr id="203" name="Google Shape;203;p16"/>
          <p:cNvSpPr txBox="1"/>
          <p:nvPr/>
        </p:nvSpPr>
        <p:spPr>
          <a:xfrm>
            <a:off x="3856926" y="3003122"/>
            <a:ext cx="1150944"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Get our VISA</a:t>
            </a:r>
            <a:endParaRPr b="1" dirty="0">
              <a:solidFill>
                <a:srgbClr val="000000"/>
              </a:solidFill>
              <a:latin typeface="Fira Sans Extra Condensed"/>
              <a:ea typeface="Fira Sans Extra Condensed"/>
              <a:cs typeface="Fira Sans Extra Condensed"/>
              <a:sym typeface="Fira Sans Extra Condensed"/>
            </a:endParaRPr>
          </a:p>
        </p:txBody>
      </p:sp>
      <p:sp>
        <p:nvSpPr>
          <p:cNvPr id="204" name="Google Shape;204;p16"/>
          <p:cNvSpPr txBox="1"/>
          <p:nvPr/>
        </p:nvSpPr>
        <p:spPr>
          <a:xfrm>
            <a:off x="6603596" y="3005455"/>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Travel</a:t>
            </a:r>
            <a:endParaRPr b="1" dirty="0">
              <a:solidFill>
                <a:srgbClr val="000000"/>
              </a:solidFill>
              <a:latin typeface="Fira Sans Extra Condensed"/>
              <a:ea typeface="Fira Sans Extra Condensed"/>
              <a:cs typeface="Fira Sans Extra Condensed"/>
              <a:sym typeface="Fira Sans Extra Condensed"/>
            </a:endParaRPr>
          </a:p>
        </p:txBody>
      </p:sp>
      <p:sp>
        <p:nvSpPr>
          <p:cNvPr id="206" name="Google Shape;206;p16"/>
          <p:cNvSpPr txBox="1"/>
          <p:nvPr/>
        </p:nvSpPr>
        <p:spPr>
          <a:xfrm>
            <a:off x="617346" y="3401212"/>
            <a:ext cx="2409753" cy="720914"/>
          </a:xfrm>
          <a:prstGeom prst="rect">
            <a:avLst/>
          </a:prstGeom>
          <a:noFill/>
          <a:ln>
            <a:noFill/>
          </a:ln>
        </p:spPr>
        <p:txBody>
          <a:bodyPr spcFirstLastPara="1" wrap="square" lIns="91425" tIns="91425" rIns="91425" bIns="91425" anchor="t" anchorCtr="0">
            <a:noAutofit/>
          </a:bodyPr>
          <a:lstStyle/>
          <a:p>
            <a:pPr marL="12700" lvl="0" algn="ctr" rtl="0">
              <a:spcBef>
                <a:spcPts val="0"/>
              </a:spcBef>
              <a:spcAft>
                <a:spcPts val="0"/>
              </a:spcAft>
              <a:buClr>
                <a:srgbClr val="000000"/>
              </a:buClr>
            </a:pPr>
            <a:r>
              <a:rPr lang="fr-FR" sz="1200" dirty="0">
                <a:solidFill>
                  <a:srgbClr val="000000"/>
                </a:solidFill>
                <a:latin typeface="Roboto"/>
                <a:ea typeface="Roboto"/>
                <a:cs typeface="Roboto"/>
                <a:sym typeface="Roboto"/>
              </a:rPr>
              <a:t>Data Collection</a:t>
            </a:r>
          </a:p>
          <a:p>
            <a:pPr marL="12700" lvl="0" algn="ctr" rtl="0">
              <a:spcBef>
                <a:spcPts val="0"/>
              </a:spcBef>
              <a:spcAft>
                <a:spcPts val="0"/>
              </a:spcAft>
              <a:buClr>
                <a:srgbClr val="000000"/>
              </a:buClr>
            </a:pPr>
            <a:r>
              <a:rPr lang="fr-FR" sz="1200" dirty="0">
                <a:latin typeface="Roboto"/>
                <a:ea typeface="Roboto"/>
                <a:cs typeface="Roboto"/>
                <a:sym typeface="Roboto"/>
              </a:rPr>
              <a:t>Data Cleaning</a:t>
            </a:r>
          </a:p>
          <a:p>
            <a:pPr marL="12700" lvl="0" algn="ctr" rtl="0">
              <a:spcBef>
                <a:spcPts val="0"/>
              </a:spcBef>
              <a:spcAft>
                <a:spcPts val="0"/>
              </a:spcAft>
              <a:buClr>
                <a:srgbClr val="000000"/>
              </a:buClr>
            </a:pPr>
            <a:r>
              <a:rPr lang="fr-FR" sz="1200" dirty="0">
                <a:solidFill>
                  <a:srgbClr val="000000"/>
                </a:solidFill>
                <a:latin typeface="Roboto"/>
                <a:ea typeface="Roboto"/>
                <a:cs typeface="Roboto"/>
                <a:sym typeface="Roboto"/>
              </a:rPr>
              <a:t>Exporting to MySQL</a:t>
            </a:r>
            <a:endParaRPr sz="1200" dirty="0">
              <a:solidFill>
                <a:srgbClr val="000000"/>
              </a:solidFill>
              <a:latin typeface="Roboto"/>
              <a:ea typeface="Roboto"/>
              <a:cs typeface="Roboto"/>
              <a:sym typeface="Roboto"/>
            </a:endParaRPr>
          </a:p>
          <a:p>
            <a:pPr marL="0" lvl="0" indent="0" algn="ctr" rtl="0">
              <a:spcBef>
                <a:spcPts val="0"/>
              </a:spcBef>
              <a:spcAft>
                <a:spcPts val="0"/>
              </a:spcAft>
              <a:buNone/>
            </a:pPr>
            <a:endParaRPr sz="1200" dirty="0">
              <a:solidFill>
                <a:srgbClr val="000000"/>
              </a:solidFill>
              <a:latin typeface="Roboto"/>
              <a:ea typeface="Roboto"/>
              <a:cs typeface="Roboto"/>
              <a:sym typeface="Roboto"/>
            </a:endParaRPr>
          </a:p>
        </p:txBody>
      </p:sp>
      <p:sp>
        <p:nvSpPr>
          <p:cNvPr id="207" name="Google Shape;207;p16"/>
          <p:cNvSpPr txBox="1"/>
          <p:nvPr/>
        </p:nvSpPr>
        <p:spPr>
          <a:xfrm>
            <a:off x="3452875" y="3399533"/>
            <a:ext cx="2158808" cy="590285"/>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buClr>
                <a:srgbClr val="000000"/>
              </a:buClr>
              <a:buSzPts val="1100"/>
            </a:pPr>
            <a:r>
              <a:rPr lang="fr-FR" sz="1200" dirty="0">
                <a:solidFill>
                  <a:srgbClr val="000000"/>
                </a:solidFill>
                <a:latin typeface="Roboto"/>
                <a:ea typeface="Roboto"/>
                <a:cs typeface="Roboto"/>
                <a:sym typeface="Roboto"/>
              </a:rPr>
              <a:t>Data Exploratory Analysis with SQL and Python</a:t>
            </a:r>
            <a:endParaRPr sz="1200" dirty="0">
              <a:solidFill>
                <a:srgbClr val="000000"/>
              </a:solidFill>
              <a:latin typeface="Roboto"/>
              <a:ea typeface="Roboto"/>
              <a:cs typeface="Roboto"/>
              <a:sym typeface="Roboto"/>
            </a:endParaRPr>
          </a:p>
        </p:txBody>
      </p:sp>
      <p:sp>
        <p:nvSpPr>
          <p:cNvPr id="208" name="Google Shape;208;p16"/>
          <p:cNvSpPr txBox="1"/>
          <p:nvPr/>
        </p:nvSpPr>
        <p:spPr>
          <a:xfrm>
            <a:off x="6288446" y="3399533"/>
            <a:ext cx="1634986" cy="407084"/>
          </a:xfrm>
          <a:prstGeom prst="rect">
            <a:avLst/>
          </a:prstGeom>
          <a:noFill/>
          <a:ln>
            <a:noFill/>
          </a:ln>
        </p:spPr>
        <p:txBody>
          <a:bodyPr spcFirstLastPara="1" wrap="square" lIns="91425" tIns="91425" rIns="91425" bIns="91425" anchor="t" anchorCtr="0">
            <a:noAutofit/>
          </a:bodyPr>
          <a:lstStyle/>
          <a:p>
            <a:pPr marL="12700" lvl="0" algn="ctr" rtl="0">
              <a:spcBef>
                <a:spcPts val="0"/>
              </a:spcBef>
              <a:spcAft>
                <a:spcPts val="0"/>
              </a:spcAft>
              <a:buClr>
                <a:srgbClr val="000000"/>
              </a:buClr>
            </a:pPr>
            <a:r>
              <a:rPr lang="en" sz="1200" dirty="0">
                <a:solidFill>
                  <a:srgbClr val="000000"/>
                </a:solidFill>
                <a:latin typeface="Roboto"/>
                <a:ea typeface="Roboto"/>
                <a:cs typeface="Roboto"/>
                <a:sym typeface="Roboto"/>
              </a:rPr>
              <a:t>Machine Learning</a:t>
            </a:r>
          </a:p>
          <a:p>
            <a:pPr marL="12700" lvl="0" algn="ctr" rtl="0">
              <a:spcBef>
                <a:spcPts val="0"/>
              </a:spcBef>
              <a:spcAft>
                <a:spcPts val="0"/>
              </a:spcAft>
              <a:buClr>
                <a:srgbClr val="000000"/>
              </a:buClr>
            </a:pPr>
            <a:r>
              <a:rPr lang="en" sz="1200" dirty="0">
                <a:solidFill>
                  <a:srgbClr val="000000"/>
                </a:solidFill>
                <a:latin typeface="Roboto"/>
                <a:ea typeface="Roboto"/>
                <a:cs typeface="Roboto"/>
                <a:sym typeface="Roboto"/>
              </a:rPr>
              <a:t>Live Demo</a:t>
            </a:r>
            <a:endParaRPr sz="1200" dirty="0">
              <a:solidFill>
                <a:srgbClr val="000000"/>
              </a:solidFill>
              <a:latin typeface="Roboto"/>
              <a:ea typeface="Roboto"/>
              <a:cs typeface="Roboto"/>
              <a:sym typeface="Roboto"/>
            </a:endParaRPr>
          </a:p>
        </p:txBody>
      </p:sp>
      <p:sp>
        <p:nvSpPr>
          <p:cNvPr id="210" name="Google Shape;210;p16"/>
          <p:cNvSpPr txBox="1"/>
          <p:nvPr/>
        </p:nvSpPr>
        <p:spPr>
          <a:xfrm>
            <a:off x="1319905" y="2695437"/>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01</a:t>
            </a:r>
            <a:endParaRPr b="1">
              <a:solidFill>
                <a:srgbClr val="000000"/>
              </a:solidFill>
              <a:latin typeface="Fira Sans Extra Condensed"/>
              <a:ea typeface="Fira Sans Extra Condensed"/>
              <a:cs typeface="Fira Sans Extra Condensed"/>
              <a:sym typeface="Fira Sans Extra Condensed"/>
            </a:endParaRPr>
          </a:p>
        </p:txBody>
      </p:sp>
      <p:sp>
        <p:nvSpPr>
          <p:cNvPr id="211" name="Google Shape;211;p16"/>
          <p:cNvSpPr txBox="1"/>
          <p:nvPr/>
        </p:nvSpPr>
        <p:spPr>
          <a:xfrm>
            <a:off x="3885165" y="2695655"/>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02</a:t>
            </a:r>
            <a:endParaRPr b="1">
              <a:solidFill>
                <a:srgbClr val="000000"/>
              </a:solidFill>
              <a:latin typeface="Fira Sans Extra Condensed"/>
              <a:ea typeface="Fira Sans Extra Condensed"/>
              <a:cs typeface="Fira Sans Extra Condensed"/>
              <a:sym typeface="Fira Sans Extra Condensed"/>
            </a:endParaRPr>
          </a:p>
        </p:txBody>
      </p:sp>
      <p:sp>
        <p:nvSpPr>
          <p:cNvPr id="212" name="Google Shape;212;p16"/>
          <p:cNvSpPr txBox="1"/>
          <p:nvPr/>
        </p:nvSpPr>
        <p:spPr>
          <a:xfrm>
            <a:off x="6603596" y="2691422"/>
            <a:ext cx="1004700" cy="3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Extra Condensed"/>
                <a:ea typeface="Fira Sans Extra Condensed"/>
                <a:cs typeface="Fira Sans Extra Condensed"/>
                <a:sym typeface="Fira Sans Extra Condensed"/>
              </a:rPr>
              <a:t>03</a:t>
            </a:r>
            <a:endParaRPr b="1">
              <a:solidFill>
                <a:srgbClr val="000000"/>
              </a:solidFill>
              <a:latin typeface="Fira Sans Extra Condensed"/>
              <a:ea typeface="Fira Sans Extra Condensed"/>
              <a:cs typeface="Fira Sans Extra Condensed"/>
              <a:sym typeface="Fira Sans Extra Condensed"/>
            </a:endParaRPr>
          </a:p>
        </p:txBody>
      </p:sp>
      <p:grpSp>
        <p:nvGrpSpPr>
          <p:cNvPr id="15" name="Google Shape;997;p69">
            <a:extLst>
              <a:ext uri="{FF2B5EF4-FFF2-40B4-BE49-F238E27FC236}">
                <a16:creationId xmlns:a16="http://schemas.microsoft.com/office/drawing/2014/main" id="{24E5B5ED-634A-B05F-5080-5FDC04684C9A}"/>
              </a:ext>
            </a:extLst>
          </p:cNvPr>
          <p:cNvGrpSpPr/>
          <p:nvPr/>
        </p:nvGrpSpPr>
        <p:grpSpPr>
          <a:xfrm>
            <a:off x="4029073" y="1392125"/>
            <a:ext cx="721682" cy="831628"/>
            <a:chOff x="1457050" y="1664125"/>
            <a:chExt cx="853975" cy="984075"/>
          </a:xfrm>
        </p:grpSpPr>
        <p:sp>
          <p:nvSpPr>
            <p:cNvPr id="16" name="Google Shape;998;p69">
              <a:extLst>
                <a:ext uri="{FF2B5EF4-FFF2-40B4-BE49-F238E27FC236}">
                  <a16:creationId xmlns:a16="http://schemas.microsoft.com/office/drawing/2014/main" id="{B3FB364F-F7D7-FA6C-1DA1-0ACCBDB602E9}"/>
                </a:ext>
              </a:extLst>
            </p:cNvPr>
            <p:cNvSpPr/>
            <p:nvPr/>
          </p:nvSpPr>
          <p:spPr>
            <a:xfrm>
              <a:off x="1457050" y="1664125"/>
              <a:ext cx="853975" cy="984075"/>
            </a:xfrm>
            <a:custGeom>
              <a:avLst/>
              <a:gdLst/>
              <a:ahLst/>
              <a:cxnLst/>
              <a:rect l="l" t="t" r="r" b="b"/>
              <a:pathLst>
                <a:path w="34159" h="39363" extrusionOk="0">
                  <a:moveTo>
                    <a:pt x="24318" y="1702"/>
                  </a:moveTo>
                  <a:cubicBezTo>
                    <a:pt x="25118" y="1702"/>
                    <a:pt x="25819" y="2269"/>
                    <a:pt x="26019" y="3103"/>
                  </a:cubicBezTo>
                  <a:lnTo>
                    <a:pt x="32323" y="30956"/>
                  </a:lnTo>
                  <a:cubicBezTo>
                    <a:pt x="32524" y="31857"/>
                    <a:pt x="31923" y="32824"/>
                    <a:pt x="30989" y="33024"/>
                  </a:cubicBezTo>
                  <a:lnTo>
                    <a:pt x="20682" y="35359"/>
                  </a:lnTo>
                  <a:lnTo>
                    <a:pt x="10374" y="37694"/>
                  </a:lnTo>
                  <a:cubicBezTo>
                    <a:pt x="10241" y="37728"/>
                    <a:pt x="10141" y="37728"/>
                    <a:pt x="10007" y="37728"/>
                  </a:cubicBezTo>
                  <a:cubicBezTo>
                    <a:pt x="9207" y="37728"/>
                    <a:pt x="8506" y="37194"/>
                    <a:pt x="8306" y="36360"/>
                  </a:cubicBezTo>
                  <a:lnTo>
                    <a:pt x="2002" y="8507"/>
                  </a:lnTo>
                  <a:cubicBezTo>
                    <a:pt x="1835" y="7540"/>
                    <a:pt x="2435" y="6639"/>
                    <a:pt x="3369" y="6372"/>
                  </a:cubicBezTo>
                  <a:lnTo>
                    <a:pt x="13677" y="4037"/>
                  </a:lnTo>
                  <a:lnTo>
                    <a:pt x="23951" y="1769"/>
                  </a:lnTo>
                  <a:cubicBezTo>
                    <a:pt x="24051" y="1702"/>
                    <a:pt x="24184" y="1702"/>
                    <a:pt x="24318" y="1702"/>
                  </a:cubicBezTo>
                  <a:close/>
                  <a:moveTo>
                    <a:pt x="24351" y="1"/>
                  </a:moveTo>
                  <a:cubicBezTo>
                    <a:pt x="24118" y="1"/>
                    <a:pt x="23851" y="34"/>
                    <a:pt x="23617" y="101"/>
                  </a:cubicBezTo>
                  <a:lnTo>
                    <a:pt x="13310" y="2436"/>
                  </a:lnTo>
                  <a:lnTo>
                    <a:pt x="3002" y="4771"/>
                  </a:lnTo>
                  <a:cubicBezTo>
                    <a:pt x="1168" y="5171"/>
                    <a:pt x="0" y="7006"/>
                    <a:pt x="434" y="8840"/>
                  </a:cubicBezTo>
                  <a:lnTo>
                    <a:pt x="6705" y="36694"/>
                  </a:lnTo>
                  <a:cubicBezTo>
                    <a:pt x="7039" y="38295"/>
                    <a:pt x="8440" y="39362"/>
                    <a:pt x="10041" y="39362"/>
                  </a:cubicBezTo>
                  <a:cubicBezTo>
                    <a:pt x="10308" y="39362"/>
                    <a:pt x="10541" y="39329"/>
                    <a:pt x="10808" y="39296"/>
                  </a:cubicBezTo>
                  <a:lnTo>
                    <a:pt x="21115" y="36961"/>
                  </a:lnTo>
                  <a:lnTo>
                    <a:pt x="31389" y="34626"/>
                  </a:lnTo>
                  <a:cubicBezTo>
                    <a:pt x="32290" y="34392"/>
                    <a:pt x="33024" y="33858"/>
                    <a:pt x="33524" y="33125"/>
                  </a:cubicBezTo>
                  <a:cubicBezTo>
                    <a:pt x="34025" y="32357"/>
                    <a:pt x="34158" y="31457"/>
                    <a:pt x="33991" y="30523"/>
                  </a:cubicBezTo>
                  <a:lnTo>
                    <a:pt x="27687" y="2669"/>
                  </a:lnTo>
                  <a:cubicBezTo>
                    <a:pt x="27353" y="1102"/>
                    <a:pt x="25986" y="1"/>
                    <a:pt x="24351"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999;p69">
              <a:extLst>
                <a:ext uri="{FF2B5EF4-FFF2-40B4-BE49-F238E27FC236}">
                  <a16:creationId xmlns:a16="http://schemas.microsoft.com/office/drawing/2014/main" id="{4D8678D8-C935-0D96-047C-5EFDC645F9BF}"/>
                </a:ext>
              </a:extLst>
            </p:cNvPr>
            <p:cNvSpPr/>
            <p:nvPr/>
          </p:nvSpPr>
          <p:spPr>
            <a:xfrm>
              <a:off x="1502075" y="1707075"/>
              <a:ext cx="768075" cy="900375"/>
            </a:xfrm>
            <a:custGeom>
              <a:avLst/>
              <a:gdLst/>
              <a:ahLst/>
              <a:cxnLst/>
              <a:rect l="l" t="t" r="r" b="b"/>
              <a:pathLst>
                <a:path w="30723" h="36015" extrusionOk="0">
                  <a:moveTo>
                    <a:pt x="22558" y="0"/>
                  </a:moveTo>
                  <a:cubicBezTo>
                    <a:pt x="22423" y="0"/>
                    <a:pt x="22286" y="17"/>
                    <a:pt x="22150" y="51"/>
                  </a:cubicBezTo>
                  <a:lnTo>
                    <a:pt x="1535" y="4687"/>
                  </a:lnTo>
                  <a:cubicBezTo>
                    <a:pt x="634" y="4921"/>
                    <a:pt x="1" y="5822"/>
                    <a:pt x="201" y="6789"/>
                  </a:cubicBezTo>
                  <a:lnTo>
                    <a:pt x="6505" y="34642"/>
                  </a:lnTo>
                  <a:cubicBezTo>
                    <a:pt x="6679" y="35455"/>
                    <a:pt x="7409" y="36015"/>
                    <a:pt x="8211" y="36015"/>
                  </a:cubicBezTo>
                  <a:cubicBezTo>
                    <a:pt x="8331" y="36015"/>
                    <a:pt x="8452" y="36002"/>
                    <a:pt x="8573" y="35976"/>
                  </a:cubicBezTo>
                  <a:lnTo>
                    <a:pt x="29188" y="31306"/>
                  </a:lnTo>
                  <a:cubicBezTo>
                    <a:pt x="30089" y="31106"/>
                    <a:pt x="30723" y="30172"/>
                    <a:pt x="30522" y="29238"/>
                  </a:cubicBezTo>
                  <a:lnTo>
                    <a:pt x="24218" y="1352"/>
                  </a:lnTo>
                  <a:cubicBezTo>
                    <a:pt x="24047" y="554"/>
                    <a:pt x="23342" y="0"/>
                    <a:pt x="2255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000;p69">
              <a:extLst>
                <a:ext uri="{FF2B5EF4-FFF2-40B4-BE49-F238E27FC236}">
                  <a16:creationId xmlns:a16="http://schemas.microsoft.com/office/drawing/2014/main" id="{BFED2402-5965-138E-ACB0-D1A6AAE70A79}"/>
                </a:ext>
              </a:extLst>
            </p:cNvPr>
            <p:cNvSpPr/>
            <p:nvPr/>
          </p:nvSpPr>
          <p:spPr>
            <a:xfrm>
              <a:off x="1502075" y="1766700"/>
              <a:ext cx="472025" cy="840750"/>
            </a:xfrm>
            <a:custGeom>
              <a:avLst/>
              <a:gdLst/>
              <a:ahLst/>
              <a:cxnLst/>
              <a:rect l="l" t="t" r="r" b="b"/>
              <a:pathLst>
                <a:path w="18881" h="33630" extrusionOk="0">
                  <a:moveTo>
                    <a:pt x="11842" y="1"/>
                  </a:moveTo>
                  <a:lnTo>
                    <a:pt x="1535" y="2302"/>
                  </a:lnTo>
                  <a:cubicBezTo>
                    <a:pt x="601" y="2536"/>
                    <a:pt x="1" y="3437"/>
                    <a:pt x="201" y="4404"/>
                  </a:cubicBezTo>
                  <a:lnTo>
                    <a:pt x="6505" y="32257"/>
                  </a:lnTo>
                  <a:cubicBezTo>
                    <a:pt x="6679" y="33070"/>
                    <a:pt x="7409" y="33630"/>
                    <a:pt x="8211" y="33630"/>
                  </a:cubicBezTo>
                  <a:cubicBezTo>
                    <a:pt x="8331" y="33630"/>
                    <a:pt x="8452" y="33617"/>
                    <a:pt x="8573" y="33591"/>
                  </a:cubicBezTo>
                  <a:lnTo>
                    <a:pt x="18881" y="31256"/>
                  </a:lnTo>
                  <a:lnTo>
                    <a:pt x="11842"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001;p69">
              <a:extLst>
                <a:ext uri="{FF2B5EF4-FFF2-40B4-BE49-F238E27FC236}">
                  <a16:creationId xmlns:a16="http://schemas.microsoft.com/office/drawing/2014/main" id="{E2226A37-BE0C-3C59-693A-BD1F3DADDA66}"/>
                </a:ext>
              </a:extLst>
            </p:cNvPr>
            <p:cNvSpPr/>
            <p:nvPr/>
          </p:nvSpPr>
          <p:spPr>
            <a:xfrm>
              <a:off x="1731400" y="2360425"/>
              <a:ext cx="50900" cy="74275"/>
            </a:xfrm>
            <a:custGeom>
              <a:avLst/>
              <a:gdLst/>
              <a:ahLst/>
              <a:cxnLst/>
              <a:rect l="l" t="t" r="r" b="b"/>
              <a:pathLst>
                <a:path w="2036" h="2971" extrusionOk="0">
                  <a:moveTo>
                    <a:pt x="1034" y="323"/>
                  </a:moveTo>
                  <a:cubicBezTo>
                    <a:pt x="1153" y="323"/>
                    <a:pt x="1262" y="354"/>
                    <a:pt x="1335" y="402"/>
                  </a:cubicBezTo>
                  <a:cubicBezTo>
                    <a:pt x="1469" y="469"/>
                    <a:pt x="1535" y="569"/>
                    <a:pt x="1569" y="736"/>
                  </a:cubicBezTo>
                  <a:cubicBezTo>
                    <a:pt x="1602" y="903"/>
                    <a:pt x="1602" y="1036"/>
                    <a:pt x="1502" y="1170"/>
                  </a:cubicBezTo>
                  <a:cubicBezTo>
                    <a:pt x="1435" y="1270"/>
                    <a:pt x="1302" y="1336"/>
                    <a:pt x="1135" y="1370"/>
                  </a:cubicBezTo>
                  <a:lnTo>
                    <a:pt x="668" y="1470"/>
                  </a:lnTo>
                  <a:lnTo>
                    <a:pt x="434" y="469"/>
                  </a:lnTo>
                  <a:lnTo>
                    <a:pt x="901" y="336"/>
                  </a:lnTo>
                  <a:cubicBezTo>
                    <a:pt x="946" y="327"/>
                    <a:pt x="991" y="323"/>
                    <a:pt x="1034" y="323"/>
                  </a:cubicBezTo>
                  <a:close/>
                  <a:moveTo>
                    <a:pt x="1140" y="1"/>
                  </a:moveTo>
                  <a:cubicBezTo>
                    <a:pt x="1043" y="1"/>
                    <a:pt x="941" y="12"/>
                    <a:pt x="835" y="35"/>
                  </a:cubicBezTo>
                  <a:lnTo>
                    <a:pt x="1" y="236"/>
                  </a:lnTo>
                  <a:lnTo>
                    <a:pt x="635" y="2971"/>
                  </a:lnTo>
                  <a:lnTo>
                    <a:pt x="1002" y="2904"/>
                  </a:lnTo>
                  <a:lnTo>
                    <a:pt x="735" y="1803"/>
                  </a:lnTo>
                  <a:lnTo>
                    <a:pt x="1202" y="1670"/>
                  </a:lnTo>
                  <a:cubicBezTo>
                    <a:pt x="1535" y="1603"/>
                    <a:pt x="1735" y="1503"/>
                    <a:pt x="1869" y="1303"/>
                  </a:cubicBezTo>
                  <a:cubicBezTo>
                    <a:pt x="2002" y="1136"/>
                    <a:pt x="2036" y="936"/>
                    <a:pt x="1969" y="636"/>
                  </a:cubicBezTo>
                  <a:cubicBezTo>
                    <a:pt x="1902" y="369"/>
                    <a:pt x="1769" y="202"/>
                    <a:pt x="1602" y="102"/>
                  </a:cubicBezTo>
                  <a:cubicBezTo>
                    <a:pt x="1473" y="38"/>
                    <a:pt x="1316" y="1"/>
                    <a:pt x="1140" y="1"/>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002;p69">
              <a:extLst>
                <a:ext uri="{FF2B5EF4-FFF2-40B4-BE49-F238E27FC236}">
                  <a16:creationId xmlns:a16="http://schemas.microsoft.com/office/drawing/2014/main" id="{B0DDB5FC-B374-35E0-7812-A56D4660A18B}"/>
                </a:ext>
              </a:extLst>
            </p:cNvPr>
            <p:cNvSpPr/>
            <p:nvPr/>
          </p:nvSpPr>
          <p:spPr>
            <a:xfrm>
              <a:off x="1788950" y="2348800"/>
              <a:ext cx="63400" cy="76725"/>
            </a:xfrm>
            <a:custGeom>
              <a:avLst/>
              <a:gdLst/>
              <a:ahLst/>
              <a:cxnLst/>
              <a:rect l="l" t="t" r="r" b="b"/>
              <a:pathLst>
                <a:path w="2536" h="3069" extrusionOk="0">
                  <a:moveTo>
                    <a:pt x="734" y="400"/>
                  </a:moveTo>
                  <a:lnTo>
                    <a:pt x="1535" y="1635"/>
                  </a:lnTo>
                  <a:lnTo>
                    <a:pt x="534" y="1868"/>
                  </a:lnTo>
                  <a:lnTo>
                    <a:pt x="734" y="400"/>
                  </a:lnTo>
                  <a:close/>
                  <a:moveTo>
                    <a:pt x="868" y="0"/>
                  </a:moveTo>
                  <a:lnTo>
                    <a:pt x="434" y="67"/>
                  </a:lnTo>
                  <a:lnTo>
                    <a:pt x="0" y="3069"/>
                  </a:lnTo>
                  <a:lnTo>
                    <a:pt x="401" y="2969"/>
                  </a:lnTo>
                  <a:lnTo>
                    <a:pt x="501" y="2202"/>
                  </a:lnTo>
                  <a:lnTo>
                    <a:pt x="1735" y="1935"/>
                  </a:lnTo>
                  <a:lnTo>
                    <a:pt x="2135" y="2569"/>
                  </a:lnTo>
                  <a:lnTo>
                    <a:pt x="2536" y="2502"/>
                  </a:lnTo>
                  <a:lnTo>
                    <a:pt x="868" y="0"/>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003;p69">
              <a:extLst>
                <a:ext uri="{FF2B5EF4-FFF2-40B4-BE49-F238E27FC236}">
                  <a16:creationId xmlns:a16="http://schemas.microsoft.com/office/drawing/2014/main" id="{442FA019-97FC-CB83-1431-6443276B0FFF}"/>
                </a:ext>
              </a:extLst>
            </p:cNvPr>
            <p:cNvSpPr/>
            <p:nvPr/>
          </p:nvSpPr>
          <p:spPr>
            <a:xfrm>
              <a:off x="1846500" y="2332950"/>
              <a:ext cx="58400" cy="74250"/>
            </a:xfrm>
            <a:custGeom>
              <a:avLst/>
              <a:gdLst/>
              <a:ahLst/>
              <a:cxnLst/>
              <a:rect l="l" t="t" r="r" b="b"/>
              <a:pathLst>
                <a:path w="2336" h="2970" extrusionOk="0">
                  <a:moveTo>
                    <a:pt x="1234" y="0"/>
                  </a:moveTo>
                  <a:cubicBezTo>
                    <a:pt x="1101" y="0"/>
                    <a:pt x="967" y="34"/>
                    <a:pt x="834" y="67"/>
                  </a:cubicBezTo>
                  <a:cubicBezTo>
                    <a:pt x="534" y="134"/>
                    <a:pt x="300" y="234"/>
                    <a:pt x="167" y="434"/>
                  </a:cubicBezTo>
                  <a:cubicBezTo>
                    <a:pt x="33" y="601"/>
                    <a:pt x="0" y="801"/>
                    <a:pt x="33" y="1068"/>
                  </a:cubicBezTo>
                  <a:cubicBezTo>
                    <a:pt x="100" y="1268"/>
                    <a:pt x="200" y="1401"/>
                    <a:pt x="334" y="1501"/>
                  </a:cubicBezTo>
                  <a:cubicBezTo>
                    <a:pt x="500" y="1601"/>
                    <a:pt x="701" y="1635"/>
                    <a:pt x="1001" y="1635"/>
                  </a:cubicBezTo>
                  <a:lnTo>
                    <a:pt x="1234" y="1601"/>
                  </a:lnTo>
                  <a:cubicBezTo>
                    <a:pt x="1434" y="1601"/>
                    <a:pt x="1601" y="1635"/>
                    <a:pt x="1701" y="1702"/>
                  </a:cubicBezTo>
                  <a:cubicBezTo>
                    <a:pt x="1801" y="1768"/>
                    <a:pt x="1835" y="1835"/>
                    <a:pt x="1868" y="1968"/>
                  </a:cubicBezTo>
                  <a:cubicBezTo>
                    <a:pt x="1901" y="2135"/>
                    <a:pt x="1901" y="2269"/>
                    <a:pt x="1801" y="2369"/>
                  </a:cubicBezTo>
                  <a:cubicBezTo>
                    <a:pt x="1701" y="2502"/>
                    <a:pt x="1535" y="2569"/>
                    <a:pt x="1334" y="2602"/>
                  </a:cubicBezTo>
                  <a:cubicBezTo>
                    <a:pt x="1240" y="2626"/>
                    <a:pt x="1129" y="2649"/>
                    <a:pt x="1025" y="2649"/>
                  </a:cubicBezTo>
                  <a:cubicBezTo>
                    <a:pt x="982" y="2649"/>
                    <a:pt x="940" y="2645"/>
                    <a:pt x="901" y="2636"/>
                  </a:cubicBezTo>
                  <a:cubicBezTo>
                    <a:pt x="734" y="2636"/>
                    <a:pt x="567" y="2602"/>
                    <a:pt x="400" y="2569"/>
                  </a:cubicBezTo>
                  <a:lnTo>
                    <a:pt x="400" y="2569"/>
                  </a:lnTo>
                  <a:lnTo>
                    <a:pt x="500" y="2936"/>
                  </a:lnTo>
                  <a:cubicBezTo>
                    <a:pt x="667" y="2969"/>
                    <a:pt x="801" y="2969"/>
                    <a:pt x="967" y="2969"/>
                  </a:cubicBezTo>
                  <a:cubicBezTo>
                    <a:pt x="1134" y="2969"/>
                    <a:pt x="1268" y="2936"/>
                    <a:pt x="1401" y="2902"/>
                  </a:cubicBezTo>
                  <a:cubicBezTo>
                    <a:pt x="1735" y="2836"/>
                    <a:pt x="1968" y="2702"/>
                    <a:pt x="2135" y="2535"/>
                  </a:cubicBezTo>
                  <a:cubicBezTo>
                    <a:pt x="2268" y="2369"/>
                    <a:pt x="2335" y="2135"/>
                    <a:pt x="2268" y="1868"/>
                  </a:cubicBezTo>
                  <a:cubicBezTo>
                    <a:pt x="2202" y="1635"/>
                    <a:pt x="2102" y="1468"/>
                    <a:pt x="1935" y="1368"/>
                  </a:cubicBezTo>
                  <a:cubicBezTo>
                    <a:pt x="1768" y="1268"/>
                    <a:pt x="1568" y="1235"/>
                    <a:pt x="1268" y="1235"/>
                  </a:cubicBezTo>
                  <a:lnTo>
                    <a:pt x="1034" y="1235"/>
                  </a:lnTo>
                  <a:cubicBezTo>
                    <a:pt x="976" y="1244"/>
                    <a:pt x="920" y="1248"/>
                    <a:pt x="869" y="1248"/>
                  </a:cubicBezTo>
                  <a:cubicBezTo>
                    <a:pt x="745" y="1248"/>
                    <a:pt x="648" y="1225"/>
                    <a:pt x="601" y="1201"/>
                  </a:cubicBezTo>
                  <a:cubicBezTo>
                    <a:pt x="500" y="1134"/>
                    <a:pt x="434" y="1068"/>
                    <a:pt x="400" y="934"/>
                  </a:cubicBezTo>
                  <a:cubicBezTo>
                    <a:pt x="367" y="801"/>
                    <a:pt x="400" y="667"/>
                    <a:pt x="500" y="567"/>
                  </a:cubicBezTo>
                  <a:cubicBezTo>
                    <a:pt x="601" y="467"/>
                    <a:pt x="734" y="401"/>
                    <a:pt x="934" y="334"/>
                  </a:cubicBezTo>
                  <a:cubicBezTo>
                    <a:pt x="1068" y="301"/>
                    <a:pt x="1201" y="301"/>
                    <a:pt x="1334" y="301"/>
                  </a:cubicBezTo>
                  <a:cubicBezTo>
                    <a:pt x="1434" y="301"/>
                    <a:pt x="1601" y="334"/>
                    <a:pt x="1735" y="367"/>
                  </a:cubicBezTo>
                  <a:lnTo>
                    <a:pt x="1668" y="0"/>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1004;p69">
              <a:extLst>
                <a:ext uri="{FF2B5EF4-FFF2-40B4-BE49-F238E27FC236}">
                  <a16:creationId xmlns:a16="http://schemas.microsoft.com/office/drawing/2014/main" id="{0BE91FDF-A0EB-EFBB-58D8-6AD9EC26969C}"/>
                </a:ext>
              </a:extLst>
            </p:cNvPr>
            <p:cNvSpPr/>
            <p:nvPr/>
          </p:nvSpPr>
          <p:spPr>
            <a:xfrm>
              <a:off x="1905700" y="2319600"/>
              <a:ext cx="58400" cy="74250"/>
            </a:xfrm>
            <a:custGeom>
              <a:avLst/>
              <a:gdLst/>
              <a:ahLst/>
              <a:cxnLst/>
              <a:rect l="l" t="t" r="r" b="b"/>
              <a:pathLst>
                <a:path w="2336" h="2970" extrusionOk="0">
                  <a:moveTo>
                    <a:pt x="1268" y="1"/>
                  </a:moveTo>
                  <a:cubicBezTo>
                    <a:pt x="1101" y="1"/>
                    <a:pt x="968" y="1"/>
                    <a:pt x="868" y="34"/>
                  </a:cubicBezTo>
                  <a:cubicBezTo>
                    <a:pt x="568" y="101"/>
                    <a:pt x="334" y="234"/>
                    <a:pt x="201" y="401"/>
                  </a:cubicBezTo>
                  <a:cubicBezTo>
                    <a:pt x="67" y="601"/>
                    <a:pt x="0" y="801"/>
                    <a:pt x="67" y="1035"/>
                  </a:cubicBezTo>
                  <a:cubicBezTo>
                    <a:pt x="101" y="1268"/>
                    <a:pt x="201" y="1402"/>
                    <a:pt x="367" y="1502"/>
                  </a:cubicBezTo>
                  <a:cubicBezTo>
                    <a:pt x="501" y="1568"/>
                    <a:pt x="734" y="1635"/>
                    <a:pt x="1035" y="1635"/>
                  </a:cubicBezTo>
                  <a:lnTo>
                    <a:pt x="1268" y="1602"/>
                  </a:lnTo>
                  <a:cubicBezTo>
                    <a:pt x="1468" y="1602"/>
                    <a:pt x="1602" y="1635"/>
                    <a:pt x="1702" y="1702"/>
                  </a:cubicBezTo>
                  <a:cubicBezTo>
                    <a:pt x="1802" y="1735"/>
                    <a:pt x="1868" y="1835"/>
                    <a:pt x="1902" y="1969"/>
                  </a:cubicBezTo>
                  <a:cubicBezTo>
                    <a:pt x="1935" y="2135"/>
                    <a:pt x="1902" y="2269"/>
                    <a:pt x="1802" y="2369"/>
                  </a:cubicBezTo>
                  <a:cubicBezTo>
                    <a:pt x="1702" y="2469"/>
                    <a:pt x="1568" y="2569"/>
                    <a:pt x="1335" y="2602"/>
                  </a:cubicBezTo>
                  <a:cubicBezTo>
                    <a:pt x="1201" y="2636"/>
                    <a:pt x="1068" y="2636"/>
                    <a:pt x="901" y="2636"/>
                  </a:cubicBezTo>
                  <a:cubicBezTo>
                    <a:pt x="768" y="2636"/>
                    <a:pt x="601" y="2602"/>
                    <a:pt x="434" y="2536"/>
                  </a:cubicBezTo>
                  <a:lnTo>
                    <a:pt x="434" y="2536"/>
                  </a:lnTo>
                  <a:lnTo>
                    <a:pt x="501" y="2936"/>
                  </a:lnTo>
                  <a:cubicBezTo>
                    <a:pt x="668" y="2969"/>
                    <a:pt x="834" y="2969"/>
                    <a:pt x="1001" y="2969"/>
                  </a:cubicBezTo>
                  <a:cubicBezTo>
                    <a:pt x="1135" y="2969"/>
                    <a:pt x="1301" y="2936"/>
                    <a:pt x="1401" y="2903"/>
                  </a:cubicBezTo>
                  <a:cubicBezTo>
                    <a:pt x="1768" y="2836"/>
                    <a:pt x="2002" y="2703"/>
                    <a:pt x="2169" y="2536"/>
                  </a:cubicBezTo>
                  <a:cubicBezTo>
                    <a:pt x="2302" y="2336"/>
                    <a:pt x="2335" y="2135"/>
                    <a:pt x="2269" y="1869"/>
                  </a:cubicBezTo>
                  <a:cubicBezTo>
                    <a:pt x="2235" y="1635"/>
                    <a:pt x="2135" y="1468"/>
                    <a:pt x="1969" y="1368"/>
                  </a:cubicBezTo>
                  <a:cubicBezTo>
                    <a:pt x="1802" y="1268"/>
                    <a:pt x="1568" y="1235"/>
                    <a:pt x="1301" y="1235"/>
                  </a:cubicBezTo>
                  <a:lnTo>
                    <a:pt x="1068" y="1235"/>
                  </a:lnTo>
                  <a:cubicBezTo>
                    <a:pt x="834" y="1235"/>
                    <a:pt x="701" y="1235"/>
                    <a:pt x="601" y="1168"/>
                  </a:cubicBezTo>
                  <a:cubicBezTo>
                    <a:pt x="534" y="1135"/>
                    <a:pt x="467" y="1068"/>
                    <a:pt x="434" y="935"/>
                  </a:cubicBezTo>
                  <a:cubicBezTo>
                    <a:pt x="401" y="801"/>
                    <a:pt x="434" y="668"/>
                    <a:pt x="534" y="568"/>
                  </a:cubicBezTo>
                  <a:cubicBezTo>
                    <a:pt x="601" y="468"/>
                    <a:pt x="768" y="368"/>
                    <a:pt x="968" y="334"/>
                  </a:cubicBezTo>
                  <a:cubicBezTo>
                    <a:pt x="1068" y="301"/>
                    <a:pt x="1201" y="301"/>
                    <a:pt x="1335" y="301"/>
                  </a:cubicBezTo>
                  <a:cubicBezTo>
                    <a:pt x="1468" y="301"/>
                    <a:pt x="1602" y="334"/>
                    <a:pt x="1768" y="368"/>
                  </a:cubicBezTo>
                  <a:lnTo>
                    <a:pt x="1702" y="1"/>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1005;p69">
              <a:extLst>
                <a:ext uri="{FF2B5EF4-FFF2-40B4-BE49-F238E27FC236}">
                  <a16:creationId xmlns:a16="http://schemas.microsoft.com/office/drawing/2014/main" id="{64462BEB-D0D1-3DB0-54CD-35F54FB76FF2}"/>
                </a:ext>
              </a:extLst>
            </p:cNvPr>
            <p:cNvSpPr/>
            <p:nvPr/>
          </p:nvSpPr>
          <p:spPr>
            <a:xfrm>
              <a:off x="1965750" y="2307600"/>
              <a:ext cx="50875" cy="74575"/>
            </a:xfrm>
            <a:custGeom>
              <a:avLst/>
              <a:gdLst/>
              <a:ahLst/>
              <a:cxnLst/>
              <a:rect l="l" t="t" r="r" b="b"/>
              <a:pathLst>
                <a:path w="2035" h="2983" extrusionOk="0">
                  <a:moveTo>
                    <a:pt x="1124" y="325"/>
                  </a:moveTo>
                  <a:cubicBezTo>
                    <a:pt x="1206" y="325"/>
                    <a:pt x="1276" y="341"/>
                    <a:pt x="1334" y="381"/>
                  </a:cubicBezTo>
                  <a:cubicBezTo>
                    <a:pt x="1468" y="447"/>
                    <a:pt x="1535" y="581"/>
                    <a:pt x="1568" y="747"/>
                  </a:cubicBezTo>
                  <a:cubicBezTo>
                    <a:pt x="1601" y="914"/>
                    <a:pt x="1601" y="1048"/>
                    <a:pt x="1535" y="1148"/>
                  </a:cubicBezTo>
                  <a:cubicBezTo>
                    <a:pt x="1435" y="1248"/>
                    <a:pt x="1334" y="1348"/>
                    <a:pt x="1168" y="1381"/>
                  </a:cubicBezTo>
                  <a:lnTo>
                    <a:pt x="701" y="1481"/>
                  </a:lnTo>
                  <a:lnTo>
                    <a:pt x="467" y="447"/>
                  </a:lnTo>
                  <a:lnTo>
                    <a:pt x="934" y="347"/>
                  </a:lnTo>
                  <a:cubicBezTo>
                    <a:pt x="1003" y="333"/>
                    <a:pt x="1067" y="325"/>
                    <a:pt x="1124" y="325"/>
                  </a:cubicBezTo>
                  <a:close/>
                  <a:moveTo>
                    <a:pt x="1229" y="0"/>
                  </a:moveTo>
                  <a:cubicBezTo>
                    <a:pt x="1114" y="0"/>
                    <a:pt x="984" y="17"/>
                    <a:pt x="834" y="47"/>
                  </a:cubicBezTo>
                  <a:lnTo>
                    <a:pt x="0" y="214"/>
                  </a:lnTo>
                  <a:lnTo>
                    <a:pt x="634" y="2982"/>
                  </a:lnTo>
                  <a:lnTo>
                    <a:pt x="1001" y="2882"/>
                  </a:lnTo>
                  <a:lnTo>
                    <a:pt x="767" y="1782"/>
                  </a:lnTo>
                  <a:lnTo>
                    <a:pt x="1234" y="1681"/>
                  </a:lnTo>
                  <a:cubicBezTo>
                    <a:pt x="1535" y="1615"/>
                    <a:pt x="1735" y="1481"/>
                    <a:pt x="1868" y="1315"/>
                  </a:cubicBezTo>
                  <a:cubicBezTo>
                    <a:pt x="2002" y="1148"/>
                    <a:pt x="2035" y="914"/>
                    <a:pt x="1968" y="647"/>
                  </a:cubicBezTo>
                  <a:cubicBezTo>
                    <a:pt x="1902" y="381"/>
                    <a:pt x="1768" y="180"/>
                    <a:pt x="1601" y="80"/>
                  </a:cubicBezTo>
                  <a:cubicBezTo>
                    <a:pt x="1491" y="25"/>
                    <a:pt x="1371" y="0"/>
                    <a:pt x="1229" y="0"/>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006;p69">
              <a:extLst>
                <a:ext uri="{FF2B5EF4-FFF2-40B4-BE49-F238E27FC236}">
                  <a16:creationId xmlns:a16="http://schemas.microsoft.com/office/drawing/2014/main" id="{6A147BF0-6357-E45C-3C01-005F145BD00E}"/>
                </a:ext>
              </a:extLst>
            </p:cNvPr>
            <p:cNvSpPr/>
            <p:nvPr/>
          </p:nvSpPr>
          <p:spPr>
            <a:xfrm>
              <a:off x="2024125" y="2291775"/>
              <a:ext cx="68400" cy="73200"/>
            </a:xfrm>
            <a:custGeom>
              <a:avLst/>
              <a:gdLst/>
              <a:ahLst/>
              <a:cxnLst/>
              <a:rect l="l" t="t" r="r" b="b"/>
              <a:pathLst>
                <a:path w="2736" h="2928" extrusionOk="0">
                  <a:moveTo>
                    <a:pt x="1321" y="321"/>
                  </a:moveTo>
                  <a:cubicBezTo>
                    <a:pt x="1520" y="321"/>
                    <a:pt x="1686" y="389"/>
                    <a:pt x="1835" y="513"/>
                  </a:cubicBezTo>
                  <a:cubicBezTo>
                    <a:pt x="2035" y="680"/>
                    <a:pt x="2168" y="913"/>
                    <a:pt x="2235" y="1280"/>
                  </a:cubicBezTo>
                  <a:cubicBezTo>
                    <a:pt x="2335" y="1614"/>
                    <a:pt x="2302" y="1914"/>
                    <a:pt x="2202" y="2148"/>
                  </a:cubicBezTo>
                  <a:cubicBezTo>
                    <a:pt x="2068" y="2381"/>
                    <a:pt x="1902" y="2515"/>
                    <a:pt x="1635" y="2581"/>
                  </a:cubicBezTo>
                  <a:cubicBezTo>
                    <a:pt x="1550" y="2602"/>
                    <a:pt x="1466" y="2614"/>
                    <a:pt x="1383" y="2614"/>
                  </a:cubicBezTo>
                  <a:cubicBezTo>
                    <a:pt x="1206" y="2614"/>
                    <a:pt x="1038" y="2562"/>
                    <a:pt x="901" y="2448"/>
                  </a:cubicBezTo>
                  <a:cubicBezTo>
                    <a:pt x="701" y="2281"/>
                    <a:pt x="567" y="2014"/>
                    <a:pt x="501" y="1681"/>
                  </a:cubicBezTo>
                  <a:cubicBezTo>
                    <a:pt x="400" y="1314"/>
                    <a:pt x="434" y="1014"/>
                    <a:pt x="534" y="780"/>
                  </a:cubicBezTo>
                  <a:cubicBezTo>
                    <a:pt x="667" y="547"/>
                    <a:pt x="834" y="413"/>
                    <a:pt x="1101" y="346"/>
                  </a:cubicBezTo>
                  <a:cubicBezTo>
                    <a:pt x="1179" y="329"/>
                    <a:pt x="1252" y="321"/>
                    <a:pt x="1321" y="321"/>
                  </a:cubicBezTo>
                  <a:close/>
                  <a:moveTo>
                    <a:pt x="1388" y="0"/>
                  </a:moveTo>
                  <a:cubicBezTo>
                    <a:pt x="1276" y="0"/>
                    <a:pt x="1158" y="15"/>
                    <a:pt x="1034" y="46"/>
                  </a:cubicBezTo>
                  <a:cubicBezTo>
                    <a:pt x="667" y="146"/>
                    <a:pt x="400" y="346"/>
                    <a:pt x="200" y="647"/>
                  </a:cubicBezTo>
                  <a:cubicBezTo>
                    <a:pt x="34" y="947"/>
                    <a:pt x="0" y="1314"/>
                    <a:pt x="100" y="1747"/>
                  </a:cubicBezTo>
                  <a:cubicBezTo>
                    <a:pt x="200" y="2181"/>
                    <a:pt x="400" y="2515"/>
                    <a:pt x="667" y="2715"/>
                  </a:cubicBezTo>
                  <a:cubicBezTo>
                    <a:pt x="875" y="2853"/>
                    <a:pt x="1098" y="2928"/>
                    <a:pt x="1348" y="2928"/>
                  </a:cubicBezTo>
                  <a:cubicBezTo>
                    <a:pt x="1460" y="2928"/>
                    <a:pt x="1577" y="2913"/>
                    <a:pt x="1701" y="2882"/>
                  </a:cubicBezTo>
                  <a:cubicBezTo>
                    <a:pt x="2068" y="2815"/>
                    <a:pt x="2369" y="2615"/>
                    <a:pt x="2535" y="2281"/>
                  </a:cubicBezTo>
                  <a:cubicBezTo>
                    <a:pt x="2702" y="1981"/>
                    <a:pt x="2735" y="1614"/>
                    <a:pt x="2635" y="1180"/>
                  </a:cubicBezTo>
                  <a:cubicBezTo>
                    <a:pt x="2535" y="747"/>
                    <a:pt x="2335" y="446"/>
                    <a:pt x="2068" y="213"/>
                  </a:cubicBezTo>
                  <a:cubicBezTo>
                    <a:pt x="1861" y="75"/>
                    <a:pt x="1638" y="0"/>
                    <a:pt x="1388" y="0"/>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007;p69">
              <a:extLst>
                <a:ext uri="{FF2B5EF4-FFF2-40B4-BE49-F238E27FC236}">
                  <a16:creationId xmlns:a16="http://schemas.microsoft.com/office/drawing/2014/main" id="{749A5355-A2D6-9B13-94FB-D20C8AA661E3}"/>
                </a:ext>
              </a:extLst>
            </p:cNvPr>
            <p:cNvSpPr/>
            <p:nvPr/>
          </p:nvSpPr>
          <p:spPr>
            <a:xfrm>
              <a:off x="2096675" y="2277825"/>
              <a:ext cx="69225" cy="74325"/>
            </a:xfrm>
            <a:custGeom>
              <a:avLst/>
              <a:gdLst/>
              <a:ahLst/>
              <a:cxnLst/>
              <a:rect l="l" t="t" r="r" b="b"/>
              <a:pathLst>
                <a:path w="2769" h="2973" extrusionOk="0">
                  <a:moveTo>
                    <a:pt x="1060" y="323"/>
                  </a:moveTo>
                  <a:cubicBezTo>
                    <a:pt x="1176" y="323"/>
                    <a:pt x="1264" y="347"/>
                    <a:pt x="1335" y="371"/>
                  </a:cubicBezTo>
                  <a:cubicBezTo>
                    <a:pt x="1468" y="437"/>
                    <a:pt x="1535" y="537"/>
                    <a:pt x="1568" y="704"/>
                  </a:cubicBezTo>
                  <a:cubicBezTo>
                    <a:pt x="1601" y="871"/>
                    <a:pt x="1568" y="1004"/>
                    <a:pt x="1501" y="1105"/>
                  </a:cubicBezTo>
                  <a:cubicBezTo>
                    <a:pt x="1435" y="1205"/>
                    <a:pt x="1301" y="1271"/>
                    <a:pt x="1134" y="1338"/>
                  </a:cubicBezTo>
                  <a:lnTo>
                    <a:pt x="667" y="1438"/>
                  </a:lnTo>
                  <a:lnTo>
                    <a:pt x="434" y="471"/>
                  </a:lnTo>
                  <a:lnTo>
                    <a:pt x="901" y="337"/>
                  </a:lnTo>
                  <a:cubicBezTo>
                    <a:pt x="959" y="328"/>
                    <a:pt x="1012" y="323"/>
                    <a:pt x="1060" y="323"/>
                  </a:cubicBezTo>
                  <a:close/>
                  <a:moveTo>
                    <a:pt x="1176" y="1"/>
                  </a:moveTo>
                  <a:cubicBezTo>
                    <a:pt x="1074" y="1"/>
                    <a:pt x="962" y="12"/>
                    <a:pt x="834" y="37"/>
                  </a:cubicBezTo>
                  <a:lnTo>
                    <a:pt x="0" y="237"/>
                  </a:lnTo>
                  <a:lnTo>
                    <a:pt x="634" y="2973"/>
                  </a:lnTo>
                  <a:lnTo>
                    <a:pt x="1001" y="2906"/>
                  </a:lnTo>
                  <a:lnTo>
                    <a:pt x="734" y="1738"/>
                  </a:lnTo>
                  <a:lnTo>
                    <a:pt x="1134" y="1638"/>
                  </a:lnTo>
                  <a:cubicBezTo>
                    <a:pt x="1203" y="1624"/>
                    <a:pt x="1261" y="1616"/>
                    <a:pt x="1312" y="1616"/>
                  </a:cubicBezTo>
                  <a:cubicBezTo>
                    <a:pt x="1384" y="1616"/>
                    <a:pt x="1443" y="1633"/>
                    <a:pt x="1501" y="1672"/>
                  </a:cubicBezTo>
                  <a:cubicBezTo>
                    <a:pt x="1601" y="1705"/>
                    <a:pt x="1735" y="1805"/>
                    <a:pt x="1868" y="1972"/>
                  </a:cubicBezTo>
                  <a:lnTo>
                    <a:pt x="2369" y="2572"/>
                  </a:lnTo>
                  <a:lnTo>
                    <a:pt x="2769" y="2506"/>
                  </a:lnTo>
                  <a:lnTo>
                    <a:pt x="2235" y="1838"/>
                  </a:lnTo>
                  <a:cubicBezTo>
                    <a:pt x="2102" y="1705"/>
                    <a:pt x="2002" y="1605"/>
                    <a:pt x="1902" y="1505"/>
                  </a:cubicBezTo>
                  <a:cubicBezTo>
                    <a:pt x="1802" y="1438"/>
                    <a:pt x="1735" y="1405"/>
                    <a:pt x="1635" y="1405"/>
                  </a:cubicBezTo>
                  <a:cubicBezTo>
                    <a:pt x="1768" y="1305"/>
                    <a:pt x="1868" y="1205"/>
                    <a:pt x="1935" y="1071"/>
                  </a:cubicBezTo>
                  <a:cubicBezTo>
                    <a:pt x="2002" y="938"/>
                    <a:pt x="2002" y="804"/>
                    <a:pt x="1968" y="638"/>
                  </a:cubicBezTo>
                  <a:cubicBezTo>
                    <a:pt x="1902" y="371"/>
                    <a:pt x="1768" y="171"/>
                    <a:pt x="1601" y="70"/>
                  </a:cubicBezTo>
                  <a:cubicBezTo>
                    <a:pt x="1478" y="29"/>
                    <a:pt x="1341" y="1"/>
                    <a:pt x="1176" y="1"/>
                  </a:cubicBez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008;p69">
              <a:extLst>
                <a:ext uri="{FF2B5EF4-FFF2-40B4-BE49-F238E27FC236}">
                  <a16:creationId xmlns:a16="http://schemas.microsoft.com/office/drawing/2014/main" id="{8D28645D-EAF2-34EE-C3E5-E4B1DC45694E}"/>
                </a:ext>
              </a:extLst>
            </p:cNvPr>
            <p:cNvSpPr/>
            <p:nvPr/>
          </p:nvSpPr>
          <p:spPr>
            <a:xfrm>
              <a:off x="2145875" y="2259550"/>
              <a:ext cx="60075" cy="75925"/>
            </a:xfrm>
            <a:custGeom>
              <a:avLst/>
              <a:gdLst/>
              <a:ahLst/>
              <a:cxnLst/>
              <a:rect l="l" t="t" r="r" b="b"/>
              <a:pathLst>
                <a:path w="2403" h="3037" extrusionOk="0">
                  <a:moveTo>
                    <a:pt x="2335" y="1"/>
                  </a:moveTo>
                  <a:lnTo>
                    <a:pt x="0" y="535"/>
                  </a:lnTo>
                  <a:lnTo>
                    <a:pt x="67" y="835"/>
                  </a:lnTo>
                  <a:lnTo>
                    <a:pt x="1034" y="601"/>
                  </a:lnTo>
                  <a:lnTo>
                    <a:pt x="1601" y="3036"/>
                  </a:lnTo>
                  <a:lnTo>
                    <a:pt x="1968" y="2970"/>
                  </a:lnTo>
                  <a:lnTo>
                    <a:pt x="1435" y="535"/>
                  </a:lnTo>
                  <a:lnTo>
                    <a:pt x="2402" y="301"/>
                  </a:lnTo>
                  <a:lnTo>
                    <a:pt x="2335" y="1"/>
                  </a:lnTo>
                  <a:close/>
                </a:path>
              </a:pathLst>
            </a:custGeom>
            <a:solidFill>
              <a:srgbClr val="FFCE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009;p69">
              <a:extLst>
                <a:ext uri="{FF2B5EF4-FFF2-40B4-BE49-F238E27FC236}">
                  <a16:creationId xmlns:a16="http://schemas.microsoft.com/office/drawing/2014/main" id="{B652D4B1-CC29-799F-4CD8-7A131A18DDEA}"/>
                </a:ext>
              </a:extLst>
            </p:cNvPr>
            <p:cNvSpPr/>
            <p:nvPr/>
          </p:nvSpPr>
          <p:spPr>
            <a:xfrm>
              <a:off x="1681375" y="1896950"/>
              <a:ext cx="371125" cy="337725"/>
            </a:xfrm>
            <a:custGeom>
              <a:avLst/>
              <a:gdLst/>
              <a:ahLst/>
              <a:cxnLst/>
              <a:rect l="l" t="t" r="r" b="b"/>
              <a:pathLst>
                <a:path w="14845" h="13509" extrusionOk="0">
                  <a:moveTo>
                    <a:pt x="8907" y="995"/>
                  </a:moveTo>
                  <a:lnTo>
                    <a:pt x="8907" y="995"/>
                  </a:lnTo>
                  <a:cubicBezTo>
                    <a:pt x="10875" y="1529"/>
                    <a:pt x="12509" y="3030"/>
                    <a:pt x="13076" y="5031"/>
                  </a:cubicBezTo>
                  <a:lnTo>
                    <a:pt x="11642" y="5365"/>
                  </a:lnTo>
                  <a:cubicBezTo>
                    <a:pt x="11142" y="3497"/>
                    <a:pt x="10141" y="1896"/>
                    <a:pt x="8907" y="995"/>
                  </a:cubicBezTo>
                  <a:close/>
                  <a:moveTo>
                    <a:pt x="7272" y="995"/>
                  </a:moveTo>
                  <a:lnTo>
                    <a:pt x="7272" y="995"/>
                  </a:lnTo>
                  <a:cubicBezTo>
                    <a:pt x="8807" y="1395"/>
                    <a:pt x="10208" y="3163"/>
                    <a:pt x="10875" y="5532"/>
                  </a:cubicBezTo>
                  <a:lnTo>
                    <a:pt x="9240" y="5899"/>
                  </a:lnTo>
                  <a:cubicBezTo>
                    <a:pt x="8873" y="4364"/>
                    <a:pt x="8173" y="2163"/>
                    <a:pt x="7272" y="995"/>
                  </a:cubicBezTo>
                  <a:close/>
                  <a:moveTo>
                    <a:pt x="6102" y="958"/>
                  </a:moveTo>
                  <a:cubicBezTo>
                    <a:pt x="6474" y="958"/>
                    <a:pt x="7663" y="2630"/>
                    <a:pt x="8473" y="6066"/>
                  </a:cubicBezTo>
                  <a:lnTo>
                    <a:pt x="6138" y="6633"/>
                  </a:lnTo>
                  <a:cubicBezTo>
                    <a:pt x="5371" y="3030"/>
                    <a:pt x="5738" y="1029"/>
                    <a:pt x="6071" y="962"/>
                  </a:cubicBezTo>
                  <a:cubicBezTo>
                    <a:pt x="6081" y="959"/>
                    <a:pt x="6091" y="958"/>
                    <a:pt x="6102" y="958"/>
                  </a:cubicBezTo>
                  <a:close/>
                  <a:moveTo>
                    <a:pt x="5004" y="1496"/>
                  </a:moveTo>
                  <a:cubicBezTo>
                    <a:pt x="4704" y="2897"/>
                    <a:pt x="5037" y="5198"/>
                    <a:pt x="5338" y="6766"/>
                  </a:cubicBezTo>
                  <a:lnTo>
                    <a:pt x="3703" y="7166"/>
                  </a:lnTo>
                  <a:cubicBezTo>
                    <a:pt x="3303" y="4731"/>
                    <a:pt x="3836" y="2530"/>
                    <a:pt x="5004" y="1496"/>
                  </a:cubicBezTo>
                  <a:close/>
                  <a:moveTo>
                    <a:pt x="3503" y="2229"/>
                  </a:moveTo>
                  <a:lnTo>
                    <a:pt x="3503" y="2229"/>
                  </a:lnTo>
                  <a:cubicBezTo>
                    <a:pt x="2836" y="3564"/>
                    <a:pt x="2569" y="5398"/>
                    <a:pt x="2969" y="7333"/>
                  </a:cubicBezTo>
                  <a:lnTo>
                    <a:pt x="1501" y="7667"/>
                  </a:lnTo>
                  <a:cubicBezTo>
                    <a:pt x="1168" y="5565"/>
                    <a:pt x="2002" y="3530"/>
                    <a:pt x="3503" y="2229"/>
                  </a:cubicBezTo>
                  <a:close/>
                  <a:moveTo>
                    <a:pt x="13243" y="5832"/>
                  </a:moveTo>
                  <a:lnTo>
                    <a:pt x="13243" y="5832"/>
                  </a:lnTo>
                  <a:cubicBezTo>
                    <a:pt x="13643" y="7900"/>
                    <a:pt x="12810" y="9968"/>
                    <a:pt x="11242" y="11303"/>
                  </a:cubicBezTo>
                  <a:cubicBezTo>
                    <a:pt x="11909" y="9968"/>
                    <a:pt x="12176" y="8067"/>
                    <a:pt x="11775" y="6166"/>
                  </a:cubicBezTo>
                  <a:lnTo>
                    <a:pt x="13243" y="5832"/>
                  </a:lnTo>
                  <a:close/>
                  <a:moveTo>
                    <a:pt x="11042" y="6299"/>
                  </a:moveTo>
                  <a:lnTo>
                    <a:pt x="11042" y="6299"/>
                  </a:lnTo>
                  <a:cubicBezTo>
                    <a:pt x="11509" y="8734"/>
                    <a:pt x="10975" y="10969"/>
                    <a:pt x="9741" y="12003"/>
                  </a:cubicBezTo>
                  <a:cubicBezTo>
                    <a:pt x="10041" y="10535"/>
                    <a:pt x="9707" y="8234"/>
                    <a:pt x="9407" y="6666"/>
                  </a:cubicBezTo>
                  <a:lnTo>
                    <a:pt x="11042" y="6299"/>
                  </a:lnTo>
                  <a:close/>
                  <a:moveTo>
                    <a:pt x="3136" y="8067"/>
                  </a:moveTo>
                  <a:cubicBezTo>
                    <a:pt x="3636" y="10002"/>
                    <a:pt x="4637" y="11536"/>
                    <a:pt x="5838" y="12503"/>
                  </a:cubicBezTo>
                  <a:cubicBezTo>
                    <a:pt x="3870" y="11970"/>
                    <a:pt x="2302" y="10469"/>
                    <a:pt x="1668" y="8401"/>
                  </a:cubicBezTo>
                  <a:lnTo>
                    <a:pt x="3136" y="8067"/>
                  </a:lnTo>
                  <a:close/>
                  <a:moveTo>
                    <a:pt x="5538" y="7533"/>
                  </a:moveTo>
                  <a:cubicBezTo>
                    <a:pt x="5905" y="9068"/>
                    <a:pt x="6638" y="11336"/>
                    <a:pt x="7506" y="12503"/>
                  </a:cubicBezTo>
                  <a:cubicBezTo>
                    <a:pt x="6005" y="12070"/>
                    <a:pt x="4537" y="10302"/>
                    <a:pt x="3903" y="7900"/>
                  </a:cubicBezTo>
                  <a:lnTo>
                    <a:pt x="5538" y="7533"/>
                  </a:lnTo>
                  <a:close/>
                  <a:moveTo>
                    <a:pt x="8640" y="6866"/>
                  </a:moveTo>
                  <a:cubicBezTo>
                    <a:pt x="9407" y="10469"/>
                    <a:pt x="9040" y="12503"/>
                    <a:pt x="8707" y="12570"/>
                  </a:cubicBezTo>
                  <a:cubicBezTo>
                    <a:pt x="8697" y="12573"/>
                    <a:pt x="8687" y="12574"/>
                    <a:pt x="8676" y="12574"/>
                  </a:cubicBezTo>
                  <a:cubicBezTo>
                    <a:pt x="8305" y="12574"/>
                    <a:pt x="7148" y="10901"/>
                    <a:pt x="6305" y="7400"/>
                  </a:cubicBezTo>
                  <a:lnTo>
                    <a:pt x="8640" y="6866"/>
                  </a:lnTo>
                  <a:close/>
                  <a:moveTo>
                    <a:pt x="7377" y="1"/>
                  </a:moveTo>
                  <a:cubicBezTo>
                    <a:pt x="6891" y="1"/>
                    <a:pt x="6398" y="53"/>
                    <a:pt x="5905" y="161"/>
                  </a:cubicBezTo>
                  <a:cubicBezTo>
                    <a:pt x="2269" y="995"/>
                    <a:pt x="0" y="4564"/>
                    <a:pt x="834" y="8234"/>
                  </a:cubicBezTo>
                  <a:cubicBezTo>
                    <a:pt x="1553" y="11366"/>
                    <a:pt x="4301" y="13508"/>
                    <a:pt x="7395" y="13508"/>
                  </a:cubicBezTo>
                  <a:cubicBezTo>
                    <a:pt x="7892" y="13508"/>
                    <a:pt x="8399" y="13453"/>
                    <a:pt x="8907" y="13337"/>
                  </a:cubicBezTo>
                  <a:cubicBezTo>
                    <a:pt x="12543" y="12503"/>
                    <a:pt x="14844" y="8901"/>
                    <a:pt x="14010" y="5232"/>
                  </a:cubicBezTo>
                  <a:cubicBezTo>
                    <a:pt x="13290" y="2118"/>
                    <a:pt x="10475" y="1"/>
                    <a:pt x="7377" y="1"/>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8" name="Picture 27">
            <a:extLst>
              <a:ext uri="{FF2B5EF4-FFF2-40B4-BE49-F238E27FC236}">
                <a16:creationId xmlns:a16="http://schemas.microsoft.com/office/drawing/2014/main" id="{4E634141-26BE-CC08-B5F4-ABE143DC336A}"/>
              </a:ext>
            </a:extLst>
          </p:cNvPr>
          <p:cNvPicPr>
            <a:picLocks noChangeAspect="1"/>
          </p:cNvPicPr>
          <p:nvPr/>
        </p:nvPicPr>
        <p:blipFill>
          <a:blip r:embed="rId3"/>
          <a:stretch>
            <a:fillRect/>
          </a:stretch>
        </p:blipFill>
        <p:spPr>
          <a:xfrm>
            <a:off x="1375907" y="1418842"/>
            <a:ext cx="892633" cy="778193"/>
          </a:xfrm>
          <a:prstGeom prst="rect">
            <a:avLst/>
          </a:prstGeom>
        </p:spPr>
      </p:pic>
      <p:grpSp>
        <p:nvGrpSpPr>
          <p:cNvPr id="29" name="Google Shape;814;p64">
            <a:extLst>
              <a:ext uri="{FF2B5EF4-FFF2-40B4-BE49-F238E27FC236}">
                <a16:creationId xmlns:a16="http://schemas.microsoft.com/office/drawing/2014/main" id="{45F0C552-0DEE-6C04-3AF1-40DD37C2DCAA}"/>
              </a:ext>
            </a:extLst>
          </p:cNvPr>
          <p:cNvGrpSpPr/>
          <p:nvPr/>
        </p:nvGrpSpPr>
        <p:grpSpPr>
          <a:xfrm>
            <a:off x="6346663" y="1541808"/>
            <a:ext cx="1635552" cy="617975"/>
            <a:chOff x="1442875" y="614225"/>
            <a:chExt cx="2536000" cy="958200"/>
          </a:xfrm>
        </p:grpSpPr>
        <p:sp>
          <p:nvSpPr>
            <p:cNvPr id="30" name="Google Shape;815;p64">
              <a:extLst>
                <a:ext uri="{FF2B5EF4-FFF2-40B4-BE49-F238E27FC236}">
                  <a16:creationId xmlns:a16="http://schemas.microsoft.com/office/drawing/2014/main" id="{A9ECF700-0729-CF16-7804-0763AB4514A1}"/>
                </a:ext>
              </a:extLst>
            </p:cNvPr>
            <p:cNvSpPr/>
            <p:nvPr/>
          </p:nvSpPr>
          <p:spPr>
            <a:xfrm>
              <a:off x="1464550" y="645075"/>
              <a:ext cx="2490975" cy="913175"/>
            </a:xfrm>
            <a:custGeom>
              <a:avLst/>
              <a:gdLst/>
              <a:ahLst/>
              <a:cxnLst/>
              <a:rect l="l" t="t" r="r" b="b"/>
              <a:pathLst>
                <a:path w="99639" h="36527" extrusionOk="0">
                  <a:moveTo>
                    <a:pt x="62879" y="36526"/>
                  </a:moveTo>
                  <a:cubicBezTo>
                    <a:pt x="62378" y="36526"/>
                    <a:pt x="61845" y="36426"/>
                    <a:pt x="61378" y="36293"/>
                  </a:cubicBezTo>
                  <a:cubicBezTo>
                    <a:pt x="58542" y="35459"/>
                    <a:pt x="56908" y="32457"/>
                    <a:pt x="57742" y="29622"/>
                  </a:cubicBezTo>
                  <a:cubicBezTo>
                    <a:pt x="57909" y="29121"/>
                    <a:pt x="58109" y="28688"/>
                    <a:pt x="58376" y="28254"/>
                  </a:cubicBezTo>
                  <a:cubicBezTo>
                    <a:pt x="53605" y="27854"/>
                    <a:pt x="49936" y="27453"/>
                    <a:pt x="48569" y="27353"/>
                  </a:cubicBezTo>
                  <a:lnTo>
                    <a:pt x="48001" y="27287"/>
                  </a:lnTo>
                  <a:cubicBezTo>
                    <a:pt x="47901" y="27287"/>
                    <a:pt x="47835" y="27253"/>
                    <a:pt x="47735" y="27253"/>
                  </a:cubicBezTo>
                  <a:cubicBezTo>
                    <a:pt x="47735" y="27253"/>
                    <a:pt x="47501" y="27220"/>
                    <a:pt x="47401" y="27220"/>
                  </a:cubicBezTo>
                  <a:cubicBezTo>
                    <a:pt x="47101" y="27186"/>
                    <a:pt x="46834" y="27086"/>
                    <a:pt x="46600" y="27020"/>
                  </a:cubicBezTo>
                  <a:cubicBezTo>
                    <a:pt x="46367" y="26920"/>
                    <a:pt x="46100" y="26853"/>
                    <a:pt x="45800" y="26719"/>
                  </a:cubicBezTo>
                  <a:cubicBezTo>
                    <a:pt x="45767" y="26686"/>
                    <a:pt x="45700" y="26686"/>
                    <a:pt x="45633" y="26619"/>
                  </a:cubicBezTo>
                  <a:lnTo>
                    <a:pt x="45533" y="26586"/>
                  </a:lnTo>
                  <a:cubicBezTo>
                    <a:pt x="45433" y="26553"/>
                    <a:pt x="45400" y="26553"/>
                    <a:pt x="45300" y="26519"/>
                  </a:cubicBezTo>
                  <a:lnTo>
                    <a:pt x="44799" y="26219"/>
                  </a:lnTo>
                  <a:cubicBezTo>
                    <a:pt x="43598" y="25585"/>
                    <a:pt x="40296" y="23884"/>
                    <a:pt x="36060" y="21616"/>
                  </a:cubicBezTo>
                  <a:cubicBezTo>
                    <a:pt x="36060" y="22116"/>
                    <a:pt x="35960" y="22617"/>
                    <a:pt x="35859" y="23117"/>
                  </a:cubicBezTo>
                  <a:cubicBezTo>
                    <a:pt x="35192" y="25385"/>
                    <a:pt x="33057" y="26953"/>
                    <a:pt x="30722" y="26953"/>
                  </a:cubicBezTo>
                  <a:cubicBezTo>
                    <a:pt x="30222" y="26953"/>
                    <a:pt x="29688" y="26886"/>
                    <a:pt x="29221" y="26753"/>
                  </a:cubicBezTo>
                  <a:cubicBezTo>
                    <a:pt x="26386" y="25919"/>
                    <a:pt x="24752" y="22917"/>
                    <a:pt x="25585" y="20081"/>
                  </a:cubicBezTo>
                  <a:cubicBezTo>
                    <a:pt x="25986" y="18881"/>
                    <a:pt x="26686" y="17880"/>
                    <a:pt x="27687" y="17213"/>
                  </a:cubicBezTo>
                  <a:lnTo>
                    <a:pt x="24785" y="15712"/>
                  </a:lnTo>
                  <a:cubicBezTo>
                    <a:pt x="24785" y="16012"/>
                    <a:pt x="24718" y="16279"/>
                    <a:pt x="24618" y="16545"/>
                  </a:cubicBezTo>
                  <a:cubicBezTo>
                    <a:pt x="24118" y="18180"/>
                    <a:pt x="22617" y="19348"/>
                    <a:pt x="20882" y="19348"/>
                  </a:cubicBezTo>
                  <a:cubicBezTo>
                    <a:pt x="20515" y="19348"/>
                    <a:pt x="20115" y="19281"/>
                    <a:pt x="19748" y="19181"/>
                  </a:cubicBezTo>
                  <a:cubicBezTo>
                    <a:pt x="18747" y="18881"/>
                    <a:pt x="17913" y="18213"/>
                    <a:pt x="17413" y="17279"/>
                  </a:cubicBezTo>
                  <a:cubicBezTo>
                    <a:pt x="16913" y="16379"/>
                    <a:pt x="16779" y="15345"/>
                    <a:pt x="17079" y="14344"/>
                  </a:cubicBezTo>
                  <a:cubicBezTo>
                    <a:pt x="17346" y="13543"/>
                    <a:pt x="17780" y="12876"/>
                    <a:pt x="18414" y="12376"/>
                  </a:cubicBezTo>
                  <a:cubicBezTo>
                    <a:pt x="11876" y="8907"/>
                    <a:pt x="7172" y="6405"/>
                    <a:pt x="4404" y="4904"/>
                  </a:cubicBezTo>
                  <a:lnTo>
                    <a:pt x="2536" y="3870"/>
                  </a:lnTo>
                  <a:lnTo>
                    <a:pt x="1835" y="3503"/>
                  </a:lnTo>
                  <a:lnTo>
                    <a:pt x="1735" y="3436"/>
                  </a:lnTo>
                  <a:lnTo>
                    <a:pt x="2102" y="2702"/>
                  </a:lnTo>
                  <a:lnTo>
                    <a:pt x="1702" y="3403"/>
                  </a:lnTo>
                  <a:lnTo>
                    <a:pt x="1668" y="3369"/>
                  </a:lnTo>
                  <a:cubicBezTo>
                    <a:pt x="1602" y="3336"/>
                    <a:pt x="1535" y="3269"/>
                    <a:pt x="1535" y="3269"/>
                  </a:cubicBezTo>
                  <a:cubicBezTo>
                    <a:pt x="1" y="2202"/>
                    <a:pt x="201" y="1101"/>
                    <a:pt x="334" y="834"/>
                  </a:cubicBezTo>
                  <a:cubicBezTo>
                    <a:pt x="501" y="334"/>
                    <a:pt x="901" y="0"/>
                    <a:pt x="1402" y="0"/>
                  </a:cubicBezTo>
                  <a:cubicBezTo>
                    <a:pt x="1502" y="0"/>
                    <a:pt x="1602" y="0"/>
                    <a:pt x="1702" y="34"/>
                  </a:cubicBezTo>
                  <a:lnTo>
                    <a:pt x="1869" y="67"/>
                  </a:lnTo>
                  <a:cubicBezTo>
                    <a:pt x="4270" y="768"/>
                    <a:pt x="6539" y="1501"/>
                    <a:pt x="8507" y="2235"/>
                  </a:cubicBezTo>
                  <a:lnTo>
                    <a:pt x="9040" y="2435"/>
                  </a:lnTo>
                  <a:lnTo>
                    <a:pt x="10341" y="3002"/>
                  </a:lnTo>
                  <a:cubicBezTo>
                    <a:pt x="14344" y="4604"/>
                    <a:pt x="23284" y="8373"/>
                    <a:pt x="30089" y="11242"/>
                  </a:cubicBezTo>
                  <a:lnTo>
                    <a:pt x="32957" y="12443"/>
                  </a:lnTo>
                  <a:cubicBezTo>
                    <a:pt x="32724" y="12076"/>
                    <a:pt x="32691" y="11675"/>
                    <a:pt x="32757" y="11375"/>
                  </a:cubicBezTo>
                  <a:cubicBezTo>
                    <a:pt x="32891" y="10941"/>
                    <a:pt x="33258" y="10708"/>
                    <a:pt x="33691" y="10708"/>
                  </a:cubicBezTo>
                  <a:lnTo>
                    <a:pt x="33791" y="10708"/>
                  </a:lnTo>
                  <a:lnTo>
                    <a:pt x="34025" y="10741"/>
                  </a:lnTo>
                  <a:cubicBezTo>
                    <a:pt x="35059" y="11042"/>
                    <a:pt x="35960" y="11375"/>
                    <a:pt x="36793" y="11675"/>
                  </a:cubicBezTo>
                  <a:cubicBezTo>
                    <a:pt x="37227" y="11842"/>
                    <a:pt x="38762" y="12443"/>
                    <a:pt x="41363" y="13543"/>
                  </a:cubicBezTo>
                  <a:cubicBezTo>
                    <a:pt x="42965" y="10575"/>
                    <a:pt x="46033" y="8740"/>
                    <a:pt x="49336" y="8740"/>
                  </a:cubicBezTo>
                  <a:lnTo>
                    <a:pt x="49402" y="8740"/>
                  </a:lnTo>
                  <a:cubicBezTo>
                    <a:pt x="49869" y="7572"/>
                    <a:pt x="50470" y="5771"/>
                    <a:pt x="51037" y="4370"/>
                  </a:cubicBezTo>
                  <a:cubicBezTo>
                    <a:pt x="51371" y="3536"/>
                    <a:pt x="51604" y="2836"/>
                    <a:pt x="51771" y="2402"/>
                  </a:cubicBezTo>
                  <a:cubicBezTo>
                    <a:pt x="52405" y="901"/>
                    <a:pt x="53172" y="100"/>
                    <a:pt x="54039" y="100"/>
                  </a:cubicBezTo>
                  <a:cubicBezTo>
                    <a:pt x="54406" y="100"/>
                    <a:pt x="54773" y="267"/>
                    <a:pt x="55040" y="601"/>
                  </a:cubicBezTo>
                  <a:cubicBezTo>
                    <a:pt x="55607" y="1335"/>
                    <a:pt x="55540" y="2569"/>
                    <a:pt x="55373" y="3503"/>
                  </a:cubicBezTo>
                  <a:cubicBezTo>
                    <a:pt x="55273" y="3936"/>
                    <a:pt x="55107" y="4704"/>
                    <a:pt x="54940" y="5538"/>
                  </a:cubicBezTo>
                  <a:cubicBezTo>
                    <a:pt x="54606" y="7039"/>
                    <a:pt x="54206" y="8873"/>
                    <a:pt x="53939" y="10108"/>
                  </a:cubicBezTo>
                  <a:cubicBezTo>
                    <a:pt x="56741" y="11875"/>
                    <a:pt x="58342" y="15111"/>
                    <a:pt x="58075" y="18547"/>
                  </a:cubicBezTo>
                  <a:cubicBezTo>
                    <a:pt x="60844" y="19047"/>
                    <a:pt x="62445" y="19348"/>
                    <a:pt x="62912" y="19414"/>
                  </a:cubicBezTo>
                  <a:cubicBezTo>
                    <a:pt x="63779" y="19614"/>
                    <a:pt x="64747" y="19881"/>
                    <a:pt x="65781" y="20181"/>
                  </a:cubicBezTo>
                  <a:lnTo>
                    <a:pt x="65881" y="20181"/>
                  </a:lnTo>
                  <a:cubicBezTo>
                    <a:pt x="66348" y="20282"/>
                    <a:pt x="66581" y="20749"/>
                    <a:pt x="66548" y="21216"/>
                  </a:cubicBezTo>
                  <a:cubicBezTo>
                    <a:pt x="66515" y="21549"/>
                    <a:pt x="66248" y="21949"/>
                    <a:pt x="65747" y="22183"/>
                  </a:cubicBezTo>
                  <a:cubicBezTo>
                    <a:pt x="67282" y="22450"/>
                    <a:pt x="77089" y="24218"/>
                    <a:pt x="77089" y="24218"/>
                  </a:cubicBezTo>
                  <a:lnTo>
                    <a:pt x="85762" y="25785"/>
                  </a:lnTo>
                  <a:lnTo>
                    <a:pt x="89965" y="26586"/>
                  </a:lnTo>
                  <a:lnTo>
                    <a:pt x="91366" y="26853"/>
                  </a:lnTo>
                  <a:lnTo>
                    <a:pt x="91899" y="26953"/>
                  </a:lnTo>
                  <a:cubicBezTo>
                    <a:pt x="93968" y="27420"/>
                    <a:pt x="96236" y="28020"/>
                    <a:pt x="98638" y="28754"/>
                  </a:cubicBezTo>
                  <a:lnTo>
                    <a:pt x="98804" y="28788"/>
                  </a:lnTo>
                  <a:cubicBezTo>
                    <a:pt x="99305" y="28954"/>
                    <a:pt x="99638" y="29455"/>
                    <a:pt x="99572" y="30022"/>
                  </a:cubicBezTo>
                  <a:cubicBezTo>
                    <a:pt x="99472" y="30722"/>
                    <a:pt x="98804" y="31556"/>
                    <a:pt x="97137" y="31590"/>
                  </a:cubicBezTo>
                  <a:lnTo>
                    <a:pt x="97070" y="31590"/>
                  </a:lnTo>
                  <a:lnTo>
                    <a:pt x="96936" y="31590"/>
                  </a:lnTo>
                  <a:lnTo>
                    <a:pt x="96936" y="30756"/>
                  </a:lnTo>
                  <a:lnTo>
                    <a:pt x="96903" y="31590"/>
                  </a:lnTo>
                  <a:lnTo>
                    <a:pt x="96569" y="31590"/>
                  </a:lnTo>
                  <a:lnTo>
                    <a:pt x="95168" y="31523"/>
                  </a:lnTo>
                  <a:lnTo>
                    <a:pt x="87563" y="30889"/>
                  </a:lnTo>
                  <a:lnTo>
                    <a:pt x="82826" y="30455"/>
                  </a:lnTo>
                  <a:cubicBezTo>
                    <a:pt x="81292" y="30355"/>
                    <a:pt x="79724" y="30189"/>
                    <a:pt x="78123" y="30055"/>
                  </a:cubicBezTo>
                  <a:cubicBezTo>
                    <a:pt x="78390" y="30789"/>
                    <a:pt x="78423" y="31623"/>
                    <a:pt x="78156" y="32424"/>
                  </a:cubicBezTo>
                  <a:cubicBezTo>
                    <a:pt x="77656" y="34058"/>
                    <a:pt x="76155" y="35226"/>
                    <a:pt x="74420" y="35226"/>
                  </a:cubicBezTo>
                  <a:cubicBezTo>
                    <a:pt x="74053" y="35226"/>
                    <a:pt x="73653" y="35192"/>
                    <a:pt x="73286" y="35059"/>
                  </a:cubicBezTo>
                  <a:cubicBezTo>
                    <a:pt x="72285" y="34759"/>
                    <a:pt x="71452" y="34091"/>
                    <a:pt x="70951" y="33191"/>
                  </a:cubicBezTo>
                  <a:cubicBezTo>
                    <a:pt x="70451" y="32257"/>
                    <a:pt x="70317" y="31223"/>
                    <a:pt x="70618" y="30222"/>
                  </a:cubicBezTo>
                  <a:cubicBezTo>
                    <a:pt x="70718" y="29922"/>
                    <a:pt x="70818" y="29688"/>
                    <a:pt x="70951" y="29421"/>
                  </a:cubicBezTo>
                  <a:lnTo>
                    <a:pt x="67716" y="29121"/>
                  </a:lnTo>
                  <a:cubicBezTo>
                    <a:pt x="68149" y="30255"/>
                    <a:pt x="68249" y="31523"/>
                    <a:pt x="67916" y="32724"/>
                  </a:cubicBezTo>
                  <a:cubicBezTo>
                    <a:pt x="67349" y="34925"/>
                    <a:pt x="65214" y="36526"/>
                    <a:pt x="62879" y="36526"/>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816;p64">
              <a:extLst>
                <a:ext uri="{FF2B5EF4-FFF2-40B4-BE49-F238E27FC236}">
                  <a16:creationId xmlns:a16="http://schemas.microsoft.com/office/drawing/2014/main" id="{F9D3373B-3D1F-EEF7-6393-57E1750CCC8A}"/>
                </a:ext>
              </a:extLst>
            </p:cNvPr>
            <p:cNvSpPr/>
            <p:nvPr/>
          </p:nvSpPr>
          <p:spPr>
            <a:xfrm>
              <a:off x="1442875" y="614225"/>
              <a:ext cx="2536000" cy="958200"/>
            </a:xfrm>
            <a:custGeom>
              <a:avLst/>
              <a:gdLst/>
              <a:ahLst/>
              <a:cxnLst/>
              <a:rect l="l" t="t" r="r" b="b"/>
              <a:pathLst>
                <a:path w="101440" h="38328" extrusionOk="0">
                  <a:moveTo>
                    <a:pt x="2402" y="2068"/>
                  </a:moveTo>
                  <a:cubicBezTo>
                    <a:pt x="2769" y="2168"/>
                    <a:pt x="5904" y="3002"/>
                    <a:pt x="9173" y="4270"/>
                  </a:cubicBezTo>
                  <a:cubicBezTo>
                    <a:pt x="9207" y="4303"/>
                    <a:pt x="9274" y="4303"/>
                    <a:pt x="9374" y="4337"/>
                  </a:cubicBezTo>
                  <a:cubicBezTo>
                    <a:pt x="9407" y="4337"/>
                    <a:pt x="9407" y="4403"/>
                    <a:pt x="9440" y="4403"/>
                  </a:cubicBezTo>
                  <a:cubicBezTo>
                    <a:pt x="9507" y="4437"/>
                    <a:pt x="9574" y="4437"/>
                    <a:pt x="9674" y="4470"/>
                  </a:cubicBezTo>
                  <a:cubicBezTo>
                    <a:pt x="9707" y="4470"/>
                    <a:pt x="9707" y="4503"/>
                    <a:pt x="9741" y="4503"/>
                  </a:cubicBezTo>
                  <a:cubicBezTo>
                    <a:pt x="9841" y="4570"/>
                    <a:pt x="9941" y="4603"/>
                    <a:pt x="10041" y="4637"/>
                  </a:cubicBezTo>
                  <a:cubicBezTo>
                    <a:pt x="10174" y="4670"/>
                    <a:pt x="10274" y="4737"/>
                    <a:pt x="10408" y="4804"/>
                  </a:cubicBezTo>
                  <a:cubicBezTo>
                    <a:pt x="10441" y="4804"/>
                    <a:pt x="10508" y="4837"/>
                    <a:pt x="10508" y="4837"/>
                  </a:cubicBezTo>
                  <a:cubicBezTo>
                    <a:pt x="10608" y="4904"/>
                    <a:pt x="10741" y="4937"/>
                    <a:pt x="10875" y="5004"/>
                  </a:cubicBezTo>
                  <a:cubicBezTo>
                    <a:pt x="10908" y="5004"/>
                    <a:pt x="10908" y="5070"/>
                    <a:pt x="10941" y="5070"/>
                  </a:cubicBezTo>
                  <a:cubicBezTo>
                    <a:pt x="14878" y="6638"/>
                    <a:pt x="23417" y="10241"/>
                    <a:pt x="30722" y="13310"/>
                  </a:cubicBezTo>
                  <a:cubicBezTo>
                    <a:pt x="30789" y="13343"/>
                    <a:pt x="30922" y="13410"/>
                    <a:pt x="31022" y="13443"/>
                  </a:cubicBezTo>
                  <a:cubicBezTo>
                    <a:pt x="31089" y="13476"/>
                    <a:pt x="31189" y="13510"/>
                    <a:pt x="31256" y="13510"/>
                  </a:cubicBezTo>
                  <a:cubicBezTo>
                    <a:pt x="32423" y="14010"/>
                    <a:pt x="33558" y="14477"/>
                    <a:pt x="34625" y="14944"/>
                  </a:cubicBezTo>
                  <a:cubicBezTo>
                    <a:pt x="37961" y="16345"/>
                    <a:pt x="40696" y="17479"/>
                    <a:pt x="42097" y="18113"/>
                  </a:cubicBezTo>
                  <a:cubicBezTo>
                    <a:pt x="42097" y="18013"/>
                    <a:pt x="42130" y="17946"/>
                    <a:pt x="42130" y="17846"/>
                  </a:cubicBezTo>
                  <a:cubicBezTo>
                    <a:pt x="42164" y="17746"/>
                    <a:pt x="42164" y="17613"/>
                    <a:pt x="42230" y="17513"/>
                  </a:cubicBezTo>
                  <a:cubicBezTo>
                    <a:pt x="38494" y="15578"/>
                    <a:pt x="35192" y="13810"/>
                    <a:pt x="34925" y="13610"/>
                  </a:cubicBezTo>
                  <a:cubicBezTo>
                    <a:pt x="34391" y="13243"/>
                    <a:pt x="34492" y="12843"/>
                    <a:pt x="34692" y="12843"/>
                  </a:cubicBezTo>
                  <a:lnTo>
                    <a:pt x="34725" y="12843"/>
                  </a:lnTo>
                  <a:cubicBezTo>
                    <a:pt x="34892" y="12909"/>
                    <a:pt x="36159" y="13276"/>
                    <a:pt x="37560" y="13777"/>
                  </a:cubicBezTo>
                  <a:cubicBezTo>
                    <a:pt x="38061" y="13977"/>
                    <a:pt x="40262" y="14911"/>
                    <a:pt x="42764" y="15945"/>
                  </a:cubicBezTo>
                  <a:cubicBezTo>
                    <a:pt x="44132" y="12843"/>
                    <a:pt x="47134" y="10908"/>
                    <a:pt x="50303" y="10908"/>
                  </a:cubicBezTo>
                  <a:cubicBezTo>
                    <a:pt x="50503" y="10908"/>
                    <a:pt x="50736" y="10908"/>
                    <a:pt x="50970" y="10941"/>
                  </a:cubicBezTo>
                  <a:cubicBezTo>
                    <a:pt x="51404" y="9807"/>
                    <a:pt x="52171" y="7639"/>
                    <a:pt x="52805" y="5971"/>
                  </a:cubicBezTo>
                  <a:cubicBezTo>
                    <a:pt x="53105" y="5137"/>
                    <a:pt x="53405" y="4437"/>
                    <a:pt x="53572" y="4003"/>
                  </a:cubicBezTo>
                  <a:cubicBezTo>
                    <a:pt x="54072" y="2802"/>
                    <a:pt x="54606" y="2235"/>
                    <a:pt x="55006" y="2235"/>
                  </a:cubicBezTo>
                  <a:cubicBezTo>
                    <a:pt x="55507" y="2235"/>
                    <a:pt x="55807" y="3069"/>
                    <a:pt x="55507" y="4603"/>
                  </a:cubicBezTo>
                  <a:cubicBezTo>
                    <a:pt x="55440" y="5070"/>
                    <a:pt x="55273" y="5771"/>
                    <a:pt x="55106" y="6638"/>
                  </a:cubicBezTo>
                  <a:cubicBezTo>
                    <a:pt x="54739" y="8406"/>
                    <a:pt x="54239" y="10641"/>
                    <a:pt x="53972" y="11809"/>
                  </a:cubicBezTo>
                  <a:cubicBezTo>
                    <a:pt x="57041" y="13443"/>
                    <a:pt x="58709" y="16912"/>
                    <a:pt x="58142" y="20481"/>
                  </a:cubicBezTo>
                  <a:cubicBezTo>
                    <a:pt x="60810" y="20982"/>
                    <a:pt x="63145" y="21415"/>
                    <a:pt x="63712" y="21516"/>
                  </a:cubicBezTo>
                  <a:cubicBezTo>
                    <a:pt x="65113" y="21816"/>
                    <a:pt x="66414" y="22249"/>
                    <a:pt x="66581" y="22283"/>
                  </a:cubicBezTo>
                  <a:cubicBezTo>
                    <a:pt x="66748" y="22316"/>
                    <a:pt x="66648" y="22750"/>
                    <a:pt x="65947" y="22783"/>
                  </a:cubicBezTo>
                  <a:lnTo>
                    <a:pt x="65914" y="22783"/>
                  </a:lnTo>
                  <a:cubicBezTo>
                    <a:pt x="65480" y="22783"/>
                    <a:pt x="61811" y="22450"/>
                    <a:pt x="57708" y="22116"/>
                  </a:cubicBezTo>
                  <a:cubicBezTo>
                    <a:pt x="57641" y="22249"/>
                    <a:pt x="57608" y="22349"/>
                    <a:pt x="57575" y="22450"/>
                  </a:cubicBezTo>
                  <a:cubicBezTo>
                    <a:pt x="57541" y="22516"/>
                    <a:pt x="57541" y="22616"/>
                    <a:pt x="57475" y="22650"/>
                  </a:cubicBezTo>
                  <a:cubicBezTo>
                    <a:pt x="59776" y="23083"/>
                    <a:pt x="65314" y="24017"/>
                    <a:pt x="71418" y="25118"/>
                  </a:cubicBezTo>
                  <a:cubicBezTo>
                    <a:pt x="71451" y="25118"/>
                    <a:pt x="71485" y="25118"/>
                    <a:pt x="71585" y="25151"/>
                  </a:cubicBezTo>
                  <a:cubicBezTo>
                    <a:pt x="71918" y="25185"/>
                    <a:pt x="72218" y="25285"/>
                    <a:pt x="72552" y="25318"/>
                  </a:cubicBezTo>
                  <a:cubicBezTo>
                    <a:pt x="72585" y="25318"/>
                    <a:pt x="72619" y="25318"/>
                    <a:pt x="72719" y="25352"/>
                  </a:cubicBezTo>
                  <a:cubicBezTo>
                    <a:pt x="72952" y="25418"/>
                    <a:pt x="73253" y="25452"/>
                    <a:pt x="73553" y="25485"/>
                  </a:cubicBezTo>
                  <a:cubicBezTo>
                    <a:pt x="73619" y="25485"/>
                    <a:pt x="73720" y="25518"/>
                    <a:pt x="73786" y="25518"/>
                  </a:cubicBezTo>
                  <a:cubicBezTo>
                    <a:pt x="74787" y="25685"/>
                    <a:pt x="75788" y="25919"/>
                    <a:pt x="76755" y="26085"/>
                  </a:cubicBezTo>
                  <a:cubicBezTo>
                    <a:pt x="76822" y="26085"/>
                    <a:pt x="76888" y="26119"/>
                    <a:pt x="76955" y="26119"/>
                  </a:cubicBezTo>
                  <a:cubicBezTo>
                    <a:pt x="77255" y="26152"/>
                    <a:pt x="77556" y="26186"/>
                    <a:pt x="77822" y="26286"/>
                  </a:cubicBezTo>
                  <a:cubicBezTo>
                    <a:pt x="77889" y="26286"/>
                    <a:pt x="77923" y="26286"/>
                    <a:pt x="77956" y="26319"/>
                  </a:cubicBezTo>
                  <a:cubicBezTo>
                    <a:pt x="78623" y="26452"/>
                    <a:pt x="79290" y="26586"/>
                    <a:pt x="79924" y="26653"/>
                  </a:cubicBezTo>
                  <a:cubicBezTo>
                    <a:pt x="79991" y="26653"/>
                    <a:pt x="80091" y="26686"/>
                    <a:pt x="80157" y="26686"/>
                  </a:cubicBezTo>
                  <a:cubicBezTo>
                    <a:pt x="80391" y="26719"/>
                    <a:pt x="80624" y="26786"/>
                    <a:pt x="80825" y="26819"/>
                  </a:cubicBezTo>
                  <a:cubicBezTo>
                    <a:pt x="80925" y="26819"/>
                    <a:pt x="81058" y="26853"/>
                    <a:pt x="81125" y="26853"/>
                  </a:cubicBezTo>
                  <a:cubicBezTo>
                    <a:pt x="81759" y="26986"/>
                    <a:pt x="82326" y="27053"/>
                    <a:pt x="82926" y="27186"/>
                  </a:cubicBezTo>
                  <a:cubicBezTo>
                    <a:pt x="82993" y="27186"/>
                    <a:pt x="83060" y="27220"/>
                    <a:pt x="83126" y="27220"/>
                  </a:cubicBezTo>
                  <a:lnTo>
                    <a:pt x="83760" y="27353"/>
                  </a:lnTo>
                  <a:cubicBezTo>
                    <a:pt x="83893" y="27353"/>
                    <a:pt x="83960" y="27386"/>
                    <a:pt x="84094" y="27386"/>
                  </a:cubicBezTo>
                  <a:lnTo>
                    <a:pt x="84727" y="27520"/>
                  </a:lnTo>
                  <a:cubicBezTo>
                    <a:pt x="84794" y="27520"/>
                    <a:pt x="84827" y="27553"/>
                    <a:pt x="84928" y="27553"/>
                  </a:cubicBezTo>
                  <a:cubicBezTo>
                    <a:pt x="85161" y="27620"/>
                    <a:pt x="85461" y="27653"/>
                    <a:pt x="85728" y="27687"/>
                  </a:cubicBezTo>
                  <a:cubicBezTo>
                    <a:pt x="85795" y="27687"/>
                    <a:pt x="85828" y="27720"/>
                    <a:pt x="85928" y="27720"/>
                  </a:cubicBezTo>
                  <a:cubicBezTo>
                    <a:pt x="86162" y="27787"/>
                    <a:pt x="86395" y="27820"/>
                    <a:pt x="86629" y="27853"/>
                  </a:cubicBezTo>
                  <a:lnTo>
                    <a:pt x="86662" y="27853"/>
                  </a:lnTo>
                  <a:cubicBezTo>
                    <a:pt x="86929" y="27887"/>
                    <a:pt x="87162" y="27953"/>
                    <a:pt x="87396" y="27987"/>
                  </a:cubicBezTo>
                  <a:lnTo>
                    <a:pt x="87496" y="27987"/>
                  </a:lnTo>
                  <a:cubicBezTo>
                    <a:pt x="87763" y="28020"/>
                    <a:pt x="87996" y="28054"/>
                    <a:pt x="88230" y="28120"/>
                  </a:cubicBezTo>
                  <a:lnTo>
                    <a:pt x="88297" y="28120"/>
                  </a:lnTo>
                  <a:lnTo>
                    <a:pt x="88930" y="28220"/>
                  </a:lnTo>
                  <a:lnTo>
                    <a:pt x="88997" y="28220"/>
                  </a:lnTo>
                  <a:cubicBezTo>
                    <a:pt x="89231" y="28287"/>
                    <a:pt x="89431" y="28320"/>
                    <a:pt x="89598" y="28354"/>
                  </a:cubicBezTo>
                  <a:lnTo>
                    <a:pt x="89631" y="28354"/>
                  </a:lnTo>
                  <a:lnTo>
                    <a:pt x="90265" y="28487"/>
                  </a:lnTo>
                  <a:cubicBezTo>
                    <a:pt x="90431" y="28521"/>
                    <a:pt x="90598" y="28554"/>
                    <a:pt x="90765" y="28554"/>
                  </a:cubicBezTo>
                  <a:cubicBezTo>
                    <a:pt x="90798" y="28554"/>
                    <a:pt x="90832" y="28554"/>
                    <a:pt x="90932" y="28621"/>
                  </a:cubicBezTo>
                  <a:cubicBezTo>
                    <a:pt x="91065" y="28654"/>
                    <a:pt x="91165" y="28654"/>
                    <a:pt x="91265" y="28687"/>
                  </a:cubicBezTo>
                  <a:cubicBezTo>
                    <a:pt x="91299" y="28687"/>
                    <a:pt x="91332" y="28687"/>
                    <a:pt x="91399" y="28721"/>
                  </a:cubicBezTo>
                  <a:cubicBezTo>
                    <a:pt x="91666" y="28787"/>
                    <a:pt x="91933" y="28854"/>
                    <a:pt x="92133" y="28887"/>
                  </a:cubicBezTo>
                  <a:lnTo>
                    <a:pt x="92233" y="28887"/>
                  </a:lnTo>
                  <a:cubicBezTo>
                    <a:pt x="92299" y="28887"/>
                    <a:pt x="92400" y="28954"/>
                    <a:pt x="92433" y="28954"/>
                  </a:cubicBezTo>
                  <a:lnTo>
                    <a:pt x="92500" y="28954"/>
                  </a:lnTo>
                  <a:cubicBezTo>
                    <a:pt x="92600" y="28954"/>
                    <a:pt x="92666" y="28988"/>
                    <a:pt x="92733" y="28988"/>
                  </a:cubicBezTo>
                  <a:cubicBezTo>
                    <a:pt x="96136" y="29721"/>
                    <a:pt x="99238" y="30689"/>
                    <a:pt x="99605" y="30789"/>
                  </a:cubicBezTo>
                  <a:cubicBezTo>
                    <a:pt x="99972" y="30889"/>
                    <a:pt x="99838" y="31890"/>
                    <a:pt x="98137" y="31990"/>
                  </a:cubicBezTo>
                  <a:lnTo>
                    <a:pt x="95769" y="31990"/>
                  </a:lnTo>
                  <a:cubicBezTo>
                    <a:pt x="95669" y="31990"/>
                    <a:pt x="95602" y="31990"/>
                    <a:pt x="95468" y="31956"/>
                  </a:cubicBezTo>
                  <a:cubicBezTo>
                    <a:pt x="95402" y="31956"/>
                    <a:pt x="95268" y="31956"/>
                    <a:pt x="95168" y="31890"/>
                  </a:cubicBezTo>
                  <a:cubicBezTo>
                    <a:pt x="95101" y="31890"/>
                    <a:pt x="95001" y="31890"/>
                    <a:pt x="94901" y="31856"/>
                  </a:cubicBezTo>
                  <a:cubicBezTo>
                    <a:pt x="94768" y="31856"/>
                    <a:pt x="94634" y="31856"/>
                    <a:pt x="94501" y="31823"/>
                  </a:cubicBezTo>
                  <a:lnTo>
                    <a:pt x="94268" y="31823"/>
                  </a:lnTo>
                  <a:cubicBezTo>
                    <a:pt x="94134" y="31823"/>
                    <a:pt x="94001" y="31790"/>
                    <a:pt x="93901" y="31790"/>
                  </a:cubicBezTo>
                  <a:cubicBezTo>
                    <a:pt x="93801" y="31790"/>
                    <a:pt x="93667" y="31790"/>
                    <a:pt x="93600" y="31723"/>
                  </a:cubicBezTo>
                  <a:cubicBezTo>
                    <a:pt x="93467" y="31723"/>
                    <a:pt x="93334" y="31689"/>
                    <a:pt x="93167" y="31689"/>
                  </a:cubicBezTo>
                  <a:cubicBezTo>
                    <a:pt x="93067" y="31689"/>
                    <a:pt x="92967" y="31689"/>
                    <a:pt x="92833" y="31656"/>
                  </a:cubicBezTo>
                  <a:cubicBezTo>
                    <a:pt x="92666" y="31656"/>
                    <a:pt x="92566" y="31623"/>
                    <a:pt x="92400" y="31623"/>
                  </a:cubicBezTo>
                  <a:cubicBezTo>
                    <a:pt x="92299" y="31623"/>
                    <a:pt x="92233" y="31623"/>
                    <a:pt x="92099" y="31556"/>
                  </a:cubicBezTo>
                  <a:cubicBezTo>
                    <a:pt x="91933" y="31556"/>
                    <a:pt x="91732" y="31523"/>
                    <a:pt x="91566" y="31523"/>
                  </a:cubicBezTo>
                  <a:lnTo>
                    <a:pt x="91332" y="31523"/>
                  </a:lnTo>
                  <a:cubicBezTo>
                    <a:pt x="91165" y="31523"/>
                    <a:pt x="90965" y="31489"/>
                    <a:pt x="90765" y="31489"/>
                  </a:cubicBezTo>
                  <a:cubicBezTo>
                    <a:pt x="90665" y="31489"/>
                    <a:pt x="90565" y="31489"/>
                    <a:pt x="90465" y="31456"/>
                  </a:cubicBezTo>
                  <a:cubicBezTo>
                    <a:pt x="90298" y="31456"/>
                    <a:pt x="90131" y="31423"/>
                    <a:pt x="89964" y="31423"/>
                  </a:cubicBezTo>
                  <a:cubicBezTo>
                    <a:pt x="89831" y="31423"/>
                    <a:pt x="89731" y="31423"/>
                    <a:pt x="89598" y="31356"/>
                  </a:cubicBezTo>
                  <a:cubicBezTo>
                    <a:pt x="89397" y="31356"/>
                    <a:pt x="89231" y="31323"/>
                    <a:pt x="88997" y="31323"/>
                  </a:cubicBezTo>
                  <a:cubicBezTo>
                    <a:pt x="88930" y="31323"/>
                    <a:pt x="88830" y="31323"/>
                    <a:pt x="88764" y="31289"/>
                  </a:cubicBezTo>
                  <a:cubicBezTo>
                    <a:pt x="88563" y="31289"/>
                    <a:pt x="88297" y="31256"/>
                    <a:pt x="88063" y="31256"/>
                  </a:cubicBezTo>
                  <a:cubicBezTo>
                    <a:pt x="87963" y="31256"/>
                    <a:pt x="87896" y="31256"/>
                    <a:pt x="87796" y="31189"/>
                  </a:cubicBezTo>
                  <a:cubicBezTo>
                    <a:pt x="87563" y="31156"/>
                    <a:pt x="87296" y="31156"/>
                    <a:pt x="87062" y="31122"/>
                  </a:cubicBezTo>
                  <a:lnTo>
                    <a:pt x="86896" y="31122"/>
                  </a:lnTo>
                  <a:cubicBezTo>
                    <a:pt x="86595" y="31089"/>
                    <a:pt x="86329" y="31089"/>
                    <a:pt x="86062" y="31022"/>
                  </a:cubicBezTo>
                  <a:lnTo>
                    <a:pt x="85828" y="31022"/>
                  </a:lnTo>
                  <a:cubicBezTo>
                    <a:pt x="85561" y="30989"/>
                    <a:pt x="85261" y="30989"/>
                    <a:pt x="84961" y="30956"/>
                  </a:cubicBezTo>
                  <a:lnTo>
                    <a:pt x="84894" y="30956"/>
                  </a:lnTo>
                  <a:cubicBezTo>
                    <a:pt x="84594" y="30922"/>
                    <a:pt x="84260" y="30922"/>
                    <a:pt x="83960" y="30856"/>
                  </a:cubicBezTo>
                  <a:lnTo>
                    <a:pt x="83827" y="30856"/>
                  </a:lnTo>
                  <a:cubicBezTo>
                    <a:pt x="81792" y="30689"/>
                    <a:pt x="79624" y="30489"/>
                    <a:pt x="77422" y="30288"/>
                  </a:cubicBezTo>
                  <a:lnTo>
                    <a:pt x="77422" y="30288"/>
                  </a:lnTo>
                  <a:cubicBezTo>
                    <a:pt x="78256" y="31022"/>
                    <a:pt x="78623" y="32257"/>
                    <a:pt x="78256" y="33357"/>
                  </a:cubicBezTo>
                  <a:cubicBezTo>
                    <a:pt x="77889" y="34692"/>
                    <a:pt x="76622" y="35592"/>
                    <a:pt x="75321" y="35592"/>
                  </a:cubicBezTo>
                  <a:cubicBezTo>
                    <a:pt x="75054" y="35592"/>
                    <a:pt x="74754" y="35526"/>
                    <a:pt x="74453" y="35459"/>
                  </a:cubicBezTo>
                  <a:cubicBezTo>
                    <a:pt x="72819" y="34992"/>
                    <a:pt x="71918" y="33291"/>
                    <a:pt x="72385" y="31656"/>
                  </a:cubicBezTo>
                  <a:cubicBezTo>
                    <a:pt x="72585" y="30922"/>
                    <a:pt x="73052" y="30322"/>
                    <a:pt x="73653" y="29955"/>
                  </a:cubicBezTo>
                  <a:cubicBezTo>
                    <a:pt x="73086" y="29922"/>
                    <a:pt x="72485" y="29821"/>
                    <a:pt x="71918" y="29788"/>
                  </a:cubicBezTo>
                  <a:cubicBezTo>
                    <a:pt x="70284" y="29621"/>
                    <a:pt x="68649" y="29488"/>
                    <a:pt x="67081" y="29321"/>
                  </a:cubicBezTo>
                  <a:lnTo>
                    <a:pt x="67081" y="29321"/>
                  </a:lnTo>
                  <a:cubicBezTo>
                    <a:pt x="68116" y="30455"/>
                    <a:pt x="68549" y="32090"/>
                    <a:pt x="68082" y="33658"/>
                  </a:cubicBezTo>
                  <a:cubicBezTo>
                    <a:pt x="67482" y="35626"/>
                    <a:pt x="65714" y="36927"/>
                    <a:pt x="63746" y="36927"/>
                  </a:cubicBezTo>
                  <a:cubicBezTo>
                    <a:pt x="63312" y="36927"/>
                    <a:pt x="62878" y="36860"/>
                    <a:pt x="62445" y="36760"/>
                  </a:cubicBezTo>
                  <a:cubicBezTo>
                    <a:pt x="60076" y="36026"/>
                    <a:pt x="58709" y="33524"/>
                    <a:pt x="59409" y="31122"/>
                  </a:cubicBezTo>
                  <a:cubicBezTo>
                    <a:pt x="59710" y="30155"/>
                    <a:pt x="60277" y="29354"/>
                    <a:pt x="60977" y="28821"/>
                  </a:cubicBezTo>
                  <a:cubicBezTo>
                    <a:pt x="55406" y="28320"/>
                    <a:pt x="50970" y="27920"/>
                    <a:pt x="49469" y="27787"/>
                  </a:cubicBezTo>
                  <a:lnTo>
                    <a:pt x="49235" y="27787"/>
                  </a:lnTo>
                  <a:cubicBezTo>
                    <a:pt x="49035" y="27787"/>
                    <a:pt x="48935" y="27753"/>
                    <a:pt x="48935" y="27753"/>
                  </a:cubicBezTo>
                  <a:cubicBezTo>
                    <a:pt x="48868" y="27753"/>
                    <a:pt x="48768" y="27687"/>
                    <a:pt x="48635" y="27687"/>
                  </a:cubicBezTo>
                  <a:cubicBezTo>
                    <a:pt x="48568" y="27687"/>
                    <a:pt x="48535" y="27653"/>
                    <a:pt x="48435" y="27653"/>
                  </a:cubicBezTo>
                  <a:cubicBezTo>
                    <a:pt x="48201" y="27620"/>
                    <a:pt x="47934" y="27587"/>
                    <a:pt x="47734" y="27486"/>
                  </a:cubicBezTo>
                  <a:cubicBezTo>
                    <a:pt x="47467" y="27420"/>
                    <a:pt x="47267" y="27320"/>
                    <a:pt x="47034" y="27253"/>
                  </a:cubicBezTo>
                  <a:cubicBezTo>
                    <a:pt x="46934" y="27186"/>
                    <a:pt x="46900" y="27186"/>
                    <a:pt x="46800" y="27153"/>
                  </a:cubicBezTo>
                  <a:lnTo>
                    <a:pt x="46567" y="27019"/>
                  </a:lnTo>
                  <a:lnTo>
                    <a:pt x="46300" y="26919"/>
                  </a:lnTo>
                  <a:cubicBezTo>
                    <a:pt x="46267" y="26853"/>
                    <a:pt x="46233" y="26853"/>
                    <a:pt x="46200" y="26819"/>
                  </a:cubicBezTo>
                  <a:cubicBezTo>
                    <a:pt x="46133" y="26819"/>
                    <a:pt x="46133" y="26786"/>
                    <a:pt x="46100" y="26786"/>
                  </a:cubicBezTo>
                  <a:cubicBezTo>
                    <a:pt x="44766" y="26085"/>
                    <a:pt x="40863" y="24017"/>
                    <a:pt x="35893" y="21415"/>
                  </a:cubicBezTo>
                  <a:lnTo>
                    <a:pt x="35893" y="21415"/>
                  </a:lnTo>
                  <a:cubicBezTo>
                    <a:pt x="36226" y="22283"/>
                    <a:pt x="36259" y="23250"/>
                    <a:pt x="35959" y="24184"/>
                  </a:cubicBezTo>
                  <a:cubicBezTo>
                    <a:pt x="35392" y="26152"/>
                    <a:pt x="33591" y="27453"/>
                    <a:pt x="31623" y="27453"/>
                  </a:cubicBezTo>
                  <a:cubicBezTo>
                    <a:pt x="31223" y="27453"/>
                    <a:pt x="30756" y="27420"/>
                    <a:pt x="30355" y="27286"/>
                  </a:cubicBezTo>
                  <a:cubicBezTo>
                    <a:pt x="27954" y="26586"/>
                    <a:pt x="26586" y="24084"/>
                    <a:pt x="27286" y="21649"/>
                  </a:cubicBezTo>
                  <a:cubicBezTo>
                    <a:pt x="27753" y="20081"/>
                    <a:pt x="29021" y="18947"/>
                    <a:pt x="30455" y="18580"/>
                  </a:cubicBezTo>
                  <a:cubicBezTo>
                    <a:pt x="29054" y="17813"/>
                    <a:pt x="27620" y="17079"/>
                    <a:pt x="26186" y="16312"/>
                  </a:cubicBezTo>
                  <a:cubicBezTo>
                    <a:pt x="25685" y="16012"/>
                    <a:pt x="25118" y="15778"/>
                    <a:pt x="24618" y="15478"/>
                  </a:cubicBezTo>
                  <a:lnTo>
                    <a:pt x="24618" y="15478"/>
                  </a:lnTo>
                  <a:cubicBezTo>
                    <a:pt x="24918" y="16112"/>
                    <a:pt x="25018" y="16845"/>
                    <a:pt x="24785" y="17613"/>
                  </a:cubicBezTo>
                  <a:cubicBezTo>
                    <a:pt x="24418" y="18947"/>
                    <a:pt x="23183" y="19814"/>
                    <a:pt x="21883" y="19814"/>
                  </a:cubicBezTo>
                  <a:cubicBezTo>
                    <a:pt x="21582" y="19814"/>
                    <a:pt x="21282" y="19781"/>
                    <a:pt x="21015" y="19681"/>
                  </a:cubicBezTo>
                  <a:cubicBezTo>
                    <a:pt x="19381" y="19247"/>
                    <a:pt x="18447" y="17513"/>
                    <a:pt x="18914" y="15911"/>
                  </a:cubicBezTo>
                  <a:cubicBezTo>
                    <a:pt x="19247" y="14744"/>
                    <a:pt x="20215" y="13943"/>
                    <a:pt x="21349" y="13777"/>
                  </a:cubicBezTo>
                  <a:cubicBezTo>
                    <a:pt x="14944" y="10341"/>
                    <a:pt x="9073" y="7239"/>
                    <a:pt x="5738" y="5437"/>
                  </a:cubicBezTo>
                  <a:cubicBezTo>
                    <a:pt x="5704" y="5437"/>
                    <a:pt x="5638" y="5404"/>
                    <a:pt x="5638" y="5404"/>
                  </a:cubicBezTo>
                  <a:cubicBezTo>
                    <a:pt x="5538" y="5304"/>
                    <a:pt x="5371" y="5237"/>
                    <a:pt x="5237" y="5170"/>
                  </a:cubicBezTo>
                  <a:cubicBezTo>
                    <a:pt x="5204" y="5170"/>
                    <a:pt x="5204" y="5137"/>
                    <a:pt x="5137" y="5137"/>
                  </a:cubicBezTo>
                  <a:cubicBezTo>
                    <a:pt x="5037" y="5070"/>
                    <a:pt x="4904" y="5004"/>
                    <a:pt x="4770" y="4937"/>
                  </a:cubicBezTo>
                  <a:cubicBezTo>
                    <a:pt x="4737" y="4937"/>
                    <a:pt x="4737" y="4904"/>
                    <a:pt x="4704" y="4904"/>
                  </a:cubicBezTo>
                  <a:cubicBezTo>
                    <a:pt x="4570" y="4804"/>
                    <a:pt x="4437" y="4770"/>
                    <a:pt x="4370" y="4737"/>
                  </a:cubicBezTo>
                  <a:cubicBezTo>
                    <a:pt x="4303" y="4737"/>
                    <a:pt x="4270" y="4670"/>
                    <a:pt x="4237" y="4670"/>
                  </a:cubicBezTo>
                  <a:lnTo>
                    <a:pt x="3970" y="4570"/>
                  </a:lnTo>
                  <a:cubicBezTo>
                    <a:pt x="3936" y="4503"/>
                    <a:pt x="3903" y="4503"/>
                    <a:pt x="3870" y="4470"/>
                  </a:cubicBezTo>
                  <a:cubicBezTo>
                    <a:pt x="3770" y="4437"/>
                    <a:pt x="3736" y="4370"/>
                    <a:pt x="3670" y="4337"/>
                  </a:cubicBezTo>
                  <a:cubicBezTo>
                    <a:pt x="3603" y="4303"/>
                    <a:pt x="3569" y="4303"/>
                    <a:pt x="3569" y="4303"/>
                  </a:cubicBezTo>
                  <a:cubicBezTo>
                    <a:pt x="3536" y="4270"/>
                    <a:pt x="3436" y="4236"/>
                    <a:pt x="3403" y="4236"/>
                  </a:cubicBezTo>
                  <a:cubicBezTo>
                    <a:pt x="3369" y="4236"/>
                    <a:pt x="3369" y="4170"/>
                    <a:pt x="3303" y="4170"/>
                  </a:cubicBezTo>
                  <a:cubicBezTo>
                    <a:pt x="3269" y="4136"/>
                    <a:pt x="3236" y="4136"/>
                    <a:pt x="3203" y="4103"/>
                  </a:cubicBezTo>
                  <a:cubicBezTo>
                    <a:pt x="3136" y="4103"/>
                    <a:pt x="3136" y="4036"/>
                    <a:pt x="3102" y="4036"/>
                  </a:cubicBezTo>
                  <a:cubicBezTo>
                    <a:pt x="3069" y="4036"/>
                    <a:pt x="3069" y="4003"/>
                    <a:pt x="3036" y="4003"/>
                  </a:cubicBezTo>
                  <a:cubicBezTo>
                    <a:pt x="2969" y="3970"/>
                    <a:pt x="2936" y="3970"/>
                    <a:pt x="2936" y="3970"/>
                  </a:cubicBezTo>
                  <a:cubicBezTo>
                    <a:pt x="1668" y="2936"/>
                    <a:pt x="1935" y="2068"/>
                    <a:pt x="2335" y="2068"/>
                  </a:cubicBezTo>
                  <a:close/>
                  <a:moveTo>
                    <a:pt x="55006" y="0"/>
                  </a:moveTo>
                  <a:cubicBezTo>
                    <a:pt x="54139" y="0"/>
                    <a:pt x="52938" y="500"/>
                    <a:pt x="52037" y="2835"/>
                  </a:cubicBezTo>
                  <a:cubicBezTo>
                    <a:pt x="51871" y="3236"/>
                    <a:pt x="51604" y="3903"/>
                    <a:pt x="51270" y="4804"/>
                  </a:cubicBezTo>
                  <a:cubicBezTo>
                    <a:pt x="50803" y="6071"/>
                    <a:pt x="50236" y="7572"/>
                    <a:pt x="49802" y="8673"/>
                  </a:cubicBezTo>
                  <a:cubicBezTo>
                    <a:pt x="46667" y="8840"/>
                    <a:pt x="43832" y="10508"/>
                    <a:pt x="42097" y="13176"/>
                  </a:cubicBezTo>
                  <a:lnTo>
                    <a:pt x="41296" y="12976"/>
                  </a:lnTo>
                  <a:cubicBezTo>
                    <a:pt x="39562" y="12242"/>
                    <a:pt x="38494" y="11809"/>
                    <a:pt x="38127" y="11675"/>
                  </a:cubicBezTo>
                  <a:cubicBezTo>
                    <a:pt x="37260" y="11342"/>
                    <a:pt x="36293" y="11075"/>
                    <a:pt x="35259" y="10741"/>
                  </a:cubicBezTo>
                  <a:lnTo>
                    <a:pt x="35225" y="10741"/>
                  </a:lnTo>
                  <a:cubicBezTo>
                    <a:pt x="35059" y="10674"/>
                    <a:pt x="34892" y="10641"/>
                    <a:pt x="34725" y="10641"/>
                  </a:cubicBezTo>
                  <a:cubicBezTo>
                    <a:pt x="33924" y="10641"/>
                    <a:pt x="33257" y="11141"/>
                    <a:pt x="33024" y="11909"/>
                  </a:cubicBezTo>
                  <a:lnTo>
                    <a:pt x="31956" y="11442"/>
                  </a:lnTo>
                  <a:lnTo>
                    <a:pt x="31723" y="11342"/>
                  </a:lnTo>
                  <a:lnTo>
                    <a:pt x="31423" y="11241"/>
                  </a:lnTo>
                  <a:cubicBezTo>
                    <a:pt x="24618" y="8339"/>
                    <a:pt x="15678" y="4603"/>
                    <a:pt x="11675" y="2969"/>
                  </a:cubicBezTo>
                  <a:lnTo>
                    <a:pt x="11609" y="2936"/>
                  </a:lnTo>
                  <a:lnTo>
                    <a:pt x="11575" y="2936"/>
                  </a:lnTo>
                  <a:lnTo>
                    <a:pt x="11175" y="3302"/>
                  </a:lnTo>
                  <a:lnTo>
                    <a:pt x="11075" y="3269"/>
                  </a:lnTo>
                  <a:cubicBezTo>
                    <a:pt x="10941" y="3236"/>
                    <a:pt x="10841" y="3169"/>
                    <a:pt x="10708" y="3102"/>
                  </a:cubicBezTo>
                  <a:lnTo>
                    <a:pt x="10675" y="3102"/>
                  </a:lnTo>
                  <a:lnTo>
                    <a:pt x="10341" y="2969"/>
                  </a:lnTo>
                  <a:lnTo>
                    <a:pt x="10274" y="2969"/>
                  </a:lnTo>
                  <a:lnTo>
                    <a:pt x="10241" y="2936"/>
                  </a:lnTo>
                  <a:lnTo>
                    <a:pt x="10041" y="2835"/>
                  </a:lnTo>
                  <a:lnTo>
                    <a:pt x="9941" y="2835"/>
                  </a:lnTo>
                  <a:lnTo>
                    <a:pt x="9741" y="2769"/>
                  </a:lnTo>
                  <a:cubicBezTo>
                    <a:pt x="7739" y="2002"/>
                    <a:pt x="5471" y="1268"/>
                    <a:pt x="3036" y="567"/>
                  </a:cubicBezTo>
                  <a:lnTo>
                    <a:pt x="2869" y="500"/>
                  </a:lnTo>
                  <a:cubicBezTo>
                    <a:pt x="2702" y="434"/>
                    <a:pt x="2502" y="400"/>
                    <a:pt x="2335" y="400"/>
                  </a:cubicBezTo>
                  <a:cubicBezTo>
                    <a:pt x="1501" y="400"/>
                    <a:pt x="734" y="967"/>
                    <a:pt x="434" y="1801"/>
                  </a:cubicBezTo>
                  <a:cubicBezTo>
                    <a:pt x="334" y="2268"/>
                    <a:pt x="0" y="3803"/>
                    <a:pt x="2002" y="5204"/>
                  </a:cubicBezTo>
                  <a:cubicBezTo>
                    <a:pt x="2035" y="5271"/>
                    <a:pt x="2102" y="5304"/>
                    <a:pt x="2168" y="5337"/>
                  </a:cubicBezTo>
                  <a:lnTo>
                    <a:pt x="2235" y="5371"/>
                  </a:lnTo>
                  <a:lnTo>
                    <a:pt x="2269" y="5371"/>
                  </a:lnTo>
                  <a:lnTo>
                    <a:pt x="2369" y="5437"/>
                  </a:lnTo>
                  <a:lnTo>
                    <a:pt x="2502" y="5504"/>
                  </a:lnTo>
                  <a:lnTo>
                    <a:pt x="2535" y="5504"/>
                  </a:lnTo>
                  <a:lnTo>
                    <a:pt x="2569" y="5571"/>
                  </a:lnTo>
                  <a:lnTo>
                    <a:pt x="2736" y="5637"/>
                  </a:lnTo>
                  <a:lnTo>
                    <a:pt x="2769" y="5671"/>
                  </a:lnTo>
                  <a:lnTo>
                    <a:pt x="2869" y="5738"/>
                  </a:lnTo>
                  <a:lnTo>
                    <a:pt x="3036" y="5804"/>
                  </a:lnTo>
                  <a:lnTo>
                    <a:pt x="3102" y="5804"/>
                  </a:lnTo>
                  <a:lnTo>
                    <a:pt x="3203" y="5838"/>
                  </a:lnTo>
                  <a:lnTo>
                    <a:pt x="3336" y="5938"/>
                  </a:lnTo>
                  <a:lnTo>
                    <a:pt x="3436" y="6004"/>
                  </a:lnTo>
                  <a:lnTo>
                    <a:pt x="3503" y="6004"/>
                  </a:lnTo>
                  <a:lnTo>
                    <a:pt x="3569" y="6071"/>
                  </a:lnTo>
                  <a:lnTo>
                    <a:pt x="3903" y="6238"/>
                  </a:lnTo>
                  <a:lnTo>
                    <a:pt x="3936" y="6271"/>
                  </a:lnTo>
                  <a:lnTo>
                    <a:pt x="4237" y="6438"/>
                  </a:lnTo>
                  <a:lnTo>
                    <a:pt x="4337" y="6471"/>
                  </a:lnTo>
                  <a:lnTo>
                    <a:pt x="4370" y="6471"/>
                  </a:lnTo>
                  <a:lnTo>
                    <a:pt x="4403" y="6505"/>
                  </a:lnTo>
                  <a:lnTo>
                    <a:pt x="4837" y="6738"/>
                  </a:lnTo>
                  <a:lnTo>
                    <a:pt x="4904" y="6772"/>
                  </a:lnTo>
                  <a:cubicBezTo>
                    <a:pt x="7506" y="8173"/>
                    <a:pt x="11875" y="10508"/>
                    <a:pt x="17913" y="13677"/>
                  </a:cubicBezTo>
                  <a:cubicBezTo>
                    <a:pt x="17579" y="14144"/>
                    <a:pt x="17346" y="14644"/>
                    <a:pt x="17179" y="15178"/>
                  </a:cubicBezTo>
                  <a:cubicBezTo>
                    <a:pt x="16779" y="16412"/>
                    <a:pt x="16946" y="17679"/>
                    <a:pt x="17546" y="18780"/>
                  </a:cubicBezTo>
                  <a:cubicBezTo>
                    <a:pt x="18113" y="19914"/>
                    <a:pt x="19114" y="20682"/>
                    <a:pt x="20348" y="21082"/>
                  </a:cubicBezTo>
                  <a:cubicBezTo>
                    <a:pt x="20748" y="21182"/>
                    <a:pt x="21215" y="21282"/>
                    <a:pt x="21682" y="21282"/>
                  </a:cubicBezTo>
                  <a:cubicBezTo>
                    <a:pt x="23684" y="21282"/>
                    <a:pt x="25518" y="19981"/>
                    <a:pt x="26119" y="18080"/>
                  </a:cubicBezTo>
                  <a:lnTo>
                    <a:pt x="26919" y="18480"/>
                  </a:lnTo>
                  <a:cubicBezTo>
                    <a:pt x="26252" y="19181"/>
                    <a:pt x="25785" y="20014"/>
                    <a:pt x="25518" y="20982"/>
                  </a:cubicBezTo>
                  <a:cubicBezTo>
                    <a:pt x="24551" y="24284"/>
                    <a:pt x="26419" y="27687"/>
                    <a:pt x="29688" y="28654"/>
                  </a:cubicBezTo>
                  <a:cubicBezTo>
                    <a:pt x="30255" y="28821"/>
                    <a:pt x="30856" y="28921"/>
                    <a:pt x="31423" y="28921"/>
                  </a:cubicBezTo>
                  <a:cubicBezTo>
                    <a:pt x="34125" y="28921"/>
                    <a:pt x="36593" y="27086"/>
                    <a:pt x="37360" y="24484"/>
                  </a:cubicBezTo>
                  <a:cubicBezTo>
                    <a:pt x="37394" y="24318"/>
                    <a:pt x="37427" y="24184"/>
                    <a:pt x="37460" y="24017"/>
                  </a:cubicBezTo>
                  <a:cubicBezTo>
                    <a:pt x="41096" y="25952"/>
                    <a:pt x="43898" y="27420"/>
                    <a:pt x="45066" y="27987"/>
                  </a:cubicBezTo>
                  <a:lnTo>
                    <a:pt x="45099" y="27987"/>
                  </a:lnTo>
                  <a:lnTo>
                    <a:pt x="45199" y="28020"/>
                  </a:lnTo>
                  <a:lnTo>
                    <a:pt x="45233" y="28087"/>
                  </a:lnTo>
                  <a:cubicBezTo>
                    <a:pt x="45266" y="28087"/>
                    <a:pt x="45299" y="28120"/>
                    <a:pt x="45366" y="28120"/>
                  </a:cubicBezTo>
                  <a:lnTo>
                    <a:pt x="45399" y="28120"/>
                  </a:lnTo>
                  <a:lnTo>
                    <a:pt x="45633" y="28254"/>
                  </a:lnTo>
                  <a:lnTo>
                    <a:pt x="45733" y="28254"/>
                  </a:lnTo>
                  <a:lnTo>
                    <a:pt x="45966" y="28354"/>
                  </a:lnTo>
                  <a:lnTo>
                    <a:pt x="46066" y="28387"/>
                  </a:lnTo>
                  <a:lnTo>
                    <a:pt x="46100" y="28454"/>
                  </a:lnTo>
                  <a:cubicBezTo>
                    <a:pt x="46167" y="28487"/>
                    <a:pt x="46233" y="28487"/>
                    <a:pt x="46300" y="28521"/>
                  </a:cubicBezTo>
                  <a:cubicBezTo>
                    <a:pt x="46600" y="28654"/>
                    <a:pt x="46900" y="28721"/>
                    <a:pt x="47167" y="28821"/>
                  </a:cubicBezTo>
                  <a:cubicBezTo>
                    <a:pt x="47434" y="28921"/>
                    <a:pt x="47734" y="28988"/>
                    <a:pt x="48068" y="29021"/>
                  </a:cubicBezTo>
                  <a:cubicBezTo>
                    <a:pt x="48135" y="29021"/>
                    <a:pt x="48168" y="29054"/>
                    <a:pt x="48268" y="29054"/>
                  </a:cubicBezTo>
                  <a:lnTo>
                    <a:pt x="48401" y="29054"/>
                  </a:lnTo>
                  <a:cubicBezTo>
                    <a:pt x="48468" y="29054"/>
                    <a:pt x="48568" y="29121"/>
                    <a:pt x="48635" y="29121"/>
                  </a:cubicBezTo>
                  <a:lnTo>
                    <a:pt x="48735" y="29121"/>
                  </a:lnTo>
                  <a:lnTo>
                    <a:pt x="49002" y="29154"/>
                  </a:lnTo>
                  <a:lnTo>
                    <a:pt x="49335" y="29154"/>
                  </a:lnTo>
                  <a:cubicBezTo>
                    <a:pt x="50636" y="29288"/>
                    <a:pt x="53772" y="29555"/>
                    <a:pt x="57908" y="29955"/>
                  </a:cubicBezTo>
                  <a:cubicBezTo>
                    <a:pt x="57842" y="30055"/>
                    <a:pt x="57808" y="30222"/>
                    <a:pt x="57741" y="30389"/>
                  </a:cubicBezTo>
                  <a:cubicBezTo>
                    <a:pt x="56774" y="33691"/>
                    <a:pt x="58642" y="37127"/>
                    <a:pt x="61911" y="38061"/>
                  </a:cubicBezTo>
                  <a:cubicBezTo>
                    <a:pt x="62478" y="38227"/>
                    <a:pt x="63079" y="38328"/>
                    <a:pt x="63646" y="38328"/>
                  </a:cubicBezTo>
                  <a:cubicBezTo>
                    <a:pt x="66348" y="38328"/>
                    <a:pt x="68816" y="36493"/>
                    <a:pt x="69583" y="33891"/>
                  </a:cubicBezTo>
                  <a:cubicBezTo>
                    <a:pt x="69850" y="32957"/>
                    <a:pt x="69917" y="31990"/>
                    <a:pt x="69750" y="31022"/>
                  </a:cubicBezTo>
                  <a:lnTo>
                    <a:pt x="69750" y="31022"/>
                  </a:lnTo>
                  <a:cubicBezTo>
                    <a:pt x="70017" y="31056"/>
                    <a:pt x="70350" y="31056"/>
                    <a:pt x="70651" y="31122"/>
                  </a:cubicBezTo>
                  <a:cubicBezTo>
                    <a:pt x="70350" y="32290"/>
                    <a:pt x="70517" y="33491"/>
                    <a:pt x="71084" y="34525"/>
                  </a:cubicBezTo>
                  <a:cubicBezTo>
                    <a:pt x="71651" y="35659"/>
                    <a:pt x="72652" y="36460"/>
                    <a:pt x="73853" y="36826"/>
                  </a:cubicBezTo>
                  <a:cubicBezTo>
                    <a:pt x="74287" y="36960"/>
                    <a:pt x="74754" y="37027"/>
                    <a:pt x="75187" y="37027"/>
                  </a:cubicBezTo>
                  <a:cubicBezTo>
                    <a:pt x="77289" y="37027"/>
                    <a:pt x="79157" y="35659"/>
                    <a:pt x="79757" y="33658"/>
                  </a:cubicBezTo>
                  <a:cubicBezTo>
                    <a:pt x="79924" y="33124"/>
                    <a:pt x="79957" y="32523"/>
                    <a:pt x="79924" y="31990"/>
                  </a:cubicBezTo>
                  <a:lnTo>
                    <a:pt x="79924" y="31990"/>
                  </a:lnTo>
                  <a:cubicBezTo>
                    <a:pt x="81158" y="32123"/>
                    <a:pt x="82359" y="32190"/>
                    <a:pt x="83527" y="32323"/>
                  </a:cubicBezTo>
                  <a:lnTo>
                    <a:pt x="83660" y="32323"/>
                  </a:lnTo>
                  <a:lnTo>
                    <a:pt x="83960" y="32357"/>
                  </a:lnTo>
                  <a:lnTo>
                    <a:pt x="84594" y="32390"/>
                  </a:lnTo>
                  <a:lnTo>
                    <a:pt x="84661" y="32390"/>
                  </a:lnTo>
                  <a:lnTo>
                    <a:pt x="85194" y="32457"/>
                  </a:lnTo>
                  <a:lnTo>
                    <a:pt x="85528" y="32490"/>
                  </a:lnTo>
                  <a:lnTo>
                    <a:pt x="85695" y="32490"/>
                  </a:lnTo>
                  <a:lnTo>
                    <a:pt x="86529" y="32557"/>
                  </a:lnTo>
                  <a:lnTo>
                    <a:pt x="86662" y="32557"/>
                  </a:lnTo>
                  <a:lnTo>
                    <a:pt x="87329" y="32623"/>
                  </a:lnTo>
                  <a:lnTo>
                    <a:pt x="87696" y="32623"/>
                  </a:lnTo>
                  <a:lnTo>
                    <a:pt x="88297" y="32657"/>
                  </a:lnTo>
                  <a:lnTo>
                    <a:pt x="88697" y="32657"/>
                  </a:lnTo>
                  <a:lnTo>
                    <a:pt x="88997" y="32690"/>
                  </a:lnTo>
                  <a:lnTo>
                    <a:pt x="89297" y="32724"/>
                  </a:lnTo>
                  <a:lnTo>
                    <a:pt x="89831" y="32724"/>
                  </a:lnTo>
                  <a:lnTo>
                    <a:pt x="90165" y="32790"/>
                  </a:lnTo>
                  <a:lnTo>
                    <a:pt x="90698" y="32790"/>
                  </a:lnTo>
                  <a:lnTo>
                    <a:pt x="91099" y="32824"/>
                  </a:lnTo>
                  <a:lnTo>
                    <a:pt x="91299" y="32824"/>
                  </a:lnTo>
                  <a:lnTo>
                    <a:pt x="91632" y="32857"/>
                  </a:lnTo>
                  <a:lnTo>
                    <a:pt x="92133" y="32857"/>
                  </a:lnTo>
                  <a:lnTo>
                    <a:pt x="92433" y="32890"/>
                  </a:lnTo>
                  <a:lnTo>
                    <a:pt x="92600" y="32890"/>
                  </a:lnTo>
                  <a:lnTo>
                    <a:pt x="92933" y="32957"/>
                  </a:lnTo>
                  <a:lnTo>
                    <a:pt x="92967" y="32957"/>
                  </a:lnTo>
                  <a:lnTo>
                    <a:pt x="93334" y="32990"/>
                  </a:lnTo>
                  <a:lnTo>
                    <a:pt x="93634" y="33024"/>
                  </a:lnTo>
                  <a:lnTo>
                    <a:pt x="94001" y="33057"/>
                  </a:lnTo>
                  <a:lnTo>
                    <a:pt x="94268" y="33057"/>
                  </a:lnTo>
                  <a:lnTo>
                    <a:pt x="94634" y="33124"/>
                  </a:lnTo>
                  <a:lnTo>
                    <a:pt x="98104" y="33124"/>
                  </a:lnTo>
                  <a:cubicBezTo>
                    <a:pt x="100272" y="33024"/>
                    <a:pt x="101172" y="31823"/>
                    <a:pt x="101306" y="30789"/>
                  </a:cubicBezTo>
                  <a:cubicBezTo>
                    <a:pt x="101439" y="29821"/>
                    <a:pt x="100839" y="28887"/>
                    <a:pt x="99972" y="28654"/>
                  </a:cubicBezTo>
                  <a:lnTo>
                    <a:pt x="99805" y="28621"/>
                  </a:lnTo>
                  <a:cubicBezTo>
                    <a:pt x="97370" y="27853"/>
                    <a:pt x="95035" y="27286"/>
                    <a:pt x="92967" y="26819"/>
                  </a:cubicBezTo>
                  <a:cubicBezTo>
                    <a:pt x="92867" y="26819"/>
                    <a:pt x="92800" y="26786"/>
                    <a:pt x="92700" y="26786"/>
                  </a:cubicBezTo>
                  <a:lnTo>
                    <a:pt x="92633" y="26786"/>
                  </a:lnTo>
                  <a:lnTo>
                    <a:pt x="92433" y="26719"/>
                  </a:lnTo>
                  <a:lnTo>
                    <a:pt x="92333" y="26719"/>
                  </a:lnTo>
                  <a:cubicBezTo>
                    <a:pt x="92133" y="26686"/>
                    <a:pt x="91832" y="26653"/>
                    <a:pt x="91566" y="26552"/>
                  </a:cubicBezTo>
                  <a:lnTo>
                    <a:pt x="91466" y="26552"/>
                  </a:lnTo>
                  <a:lnTo>
                    <a:pt x="91099" y="26486"/>
                  </a:lnTo>
                  <a:lnTo>
                    <a:pt x="91065" y="26486"/>
                  </a:lnTo>
                  <a:lnTo>
                    <a:pt x="90932" y="26452"/>
                  </a:lnTo>
                  <a:lnTo>
                    <a:pt x="90798" y="26386"/>
                  </a:lnTo>
                  <a:lnTo>
                    <a:pt x="90431" y="26319"/>
                  </a:lnTo>
                  <a:lnTo>
                    <a:pt x="90265" y="26286"/>
                  </a:lnTo>
                  <a:lnTo>
                    <a:pt x="89831" y="26186"/>
                  </a:lnTo>
                  <a:lnTo>
                    <a:pt x="89798" y="26186"/>
                  </a:lnTo>
                  <a:lnTo>
                    <a:pt x="89331" y="26119"/>
                  </a:lnTo>
                  <a:lnTo>
                    <a:pt x="89197" y="26052"/>
                  </a:lnTo>
                  <a:lnTo>
                    <a:pt x="89131" y="26052"/>
                  </a:lnTo>
                  <a:lnTo>
                    <a:pt x="88830" y="26019"/>
                  </a:lnTo>
                  <a:lnTo>
                    <a:pt x="88497" y="25985"/>
                  </a:lnTo>
                  <a:lnTo>
                    <a:pt x="88430" y="25985"/>
                  </a:lnTo>
                  <a:lnTo>
                    <a:pt x="87830" y="25852"/>
                  </a:lnTo>
                  <a:lnTo>
                    <a:pt x="87696" y="25819"/>
                  </a:lnTo>
                  <a:lnTo>
                    <a:pt x="87596" y="25819"/>
                  </a:lnTo>
                  <a:lnTo>
                    <a:pt x="86896" y="25685"/>
                  </a:lnTo>
                  <a:lnTo>
                    <a:pt x="86829" y="25685"/>
                  </a:lnTo>
                  <a:lnTo>
                    <a:pt x="86662" y="25652"/>
                  </a:lnTo>
                  <a:lnTo>
                    <a:pt x="86128" y="25552"/>
                  </a:lnTo>
                  <a:lnTo>
                    <a:pt x="86062" y="25552"/>
                  </a:lnTo>
                  <a:lnTo>
                    <a:pt x="85928" y="25518"/>
                  </a:lnTo>
                  <a:lnTo>
                    <a:pt x="85128" y="25385"/>
                  </a:lnTo>
                  <a:lnTo>
                    <a:pt x="85061" y="25385"/>
                  </a:lnTo>
                  <a:lnTo>
                    <a:pt x="84928" y="25352"/>
                  </a:lnTo>
                  <a:lnTo>
                    <a:pt x="84794" y="25318"/>
                  </a:lnTo>
                  <a:lnTo>
                    <a:pt x="84294" y="25218"/>
                  </a:lnTo>
                  <a:lnTo>
                    <a:pt x="84127" y="25185"/>
                  </a:lnTo>
                  <a:lnTo>
                    <a:pt x="83960" y="25151"/>
                  </a:lnTo>
                  <a:lnTo>
                    <a:pt x="83527" y="25051"/>
                  </a:lnTo>
                  <a:lnTo>
                    <a:pt x="83326" y="25018"/>
                  </a:lnTo>
                  <a:lnTo>
                    <a:pt x="83160" y="24985"/>
                  </a:lnTo>
                  <a:lnTo>
                    <a:pt x="83126" y="24985"/>
                  </a:lnTo>
                  <a:lnTo>
                    <a:pt x="81325" y="24651"/>
                  </a:lnTo>
                  <a:lnTo>
                    <a:pt x="81258" y="24651"/>
                  </a:lnTo>
                  <a:lnTo>
                    <a:pt x="81025" y="24618"/>
                  </a:lnTo>
                  <a:lnTo>
                    <a:pt x="80758" y="24584"/>
                  </a:lnTo>
                  <a:lnTo>
                    <a:pt x="80324" y="24484"/>
                  </a:lnTo>
                  <a:lnTo>
                    <a:pt x="80157" y="24451"/>
                  </a:lnTo>
                  <a:lnTo>
                    <a:pt x="80091" y="24451"/>
                  </a:lnTo>
                  <a:lnTo>
                    <a:pt x="78123" y="24117"/>
                  </a:lnTo>
                  <a:lnTo>
                    <a:pt x="77989" y="24117"/>
                  </a:lnTo>
                  <a:lnTo>
                    <a:pt x="77722" y="24084"/>
                  </a:lnTo>
                  <a:lnTo>
                    <a:pt x="77155" y="23984"/>
                  </a:lnTo>
                  <a:lnTo>
                    <a:pt x="76989" y="23984"/>
                  </a:lnTo>
                  <a:lnTo>
                    <a:pt x="74053" y="23450"/>
                  </a:lnTo>
                  <a:lnTo>
                    <a:pt x="73920" y="23417"/>
                  </a:lnTo>
                  <a:lnTo>
                    <a:pt x="73786" y="23350"/>
                  </a:lnTo>
                  <a:lnTo>
                    <a:pt x="73253" y="23283"/>
                  </a:lnTo>
                  <a:lnTo>
                    <a:pt x="72952" y="23250"/>
                  </a:lnTo>
                  <a:lnTo>
                    <a:pt x="72786" y="23183"/>
                  </a:lnTo>
                  <a:lnTo>
                    <a:pt x="71952" y="23017"/>
                  </a:lnTo>
                  <a:lnTo>
                    <a:pt x="71818" y="23017"/>
                  </a:lnTo>
                  <a:lnTo>
                    <a:pt x="71685" y="22983"/>
                  </a:lnTo>
                  <a:lnTo>
                    <a:pt x="68182" y="22349"/>
                  </a:lnTo>
                  <a:cubicBezTo>
                    <a:pt x="68249" y="22283"/>
                    <a:pt x="68249" y="22183"/>
                    <a:pt x="68249" y="22083"/>
                  </a:cubicBezTo>
                  <a:cubicBezTo>
                    <a:pt x="68349" y="21182"/>
                    <a:pt x="67815" y="20348"/>
                    <a:pt x="66981" y="20148"/>
                  </a:cubicBezTo>
                  <a:lnTo>
                    <a:pt x="66948" y="20148"/>
                  </a:lnTo>
                  <a:cubicBezTo>
                    <a:pt x="65914" y="19814"/>
                    <a:pt x="64913" y="19581"/>
                    <a:pt x="64013" y="19347"/>
                  </a:cubicBezTo>
                  <a:cubicBezTo>
                    <a:pt x="63646" y="19281"/>
                    <a:pt x="62512" y="19080"/>
                    <a:pt x="60610" y="18747"/>
                  </a:cubicBezTo>
                  <a:lnTo>
                    <a:pt x="60744" y="18413"/>
                  </a:lnTo>
                  <a:lnTo>
                    <a:pt x="60744" y="18413"/>
                  </a:lnTo>
                  <a:lnTo>
                    <a:pt x="60243" y="18647"/>
                  </a:lnTo>
                  <a:cubicBezTo>
                    <a:pt x="60110" y="18647"/>
                    <a:pt x="60043" y="18613"/>
                    <a:pt x="59910" y="18613"/>
                  </a:cubicBezTo>
                  <a:cubicBezTo>
                    <a:pt x="59910" y="15411"/>
                    <a:pt x="58409" y="12409"/>
                    <a:pt x="55840" y="10508"/>
                  </a:cubicBezTo>
                  <a:lnTo>
                    <a:pt x="56741" y="6471"/>
                  </a:lnTo>
                  <a:cubicBezTo>
                    <a:pt x="56941" y="5504"/>
                    <a:pt x="57108" y="4804"/>
                    <a:pt x="57141" y="4403"/>
                  </a:cubicBezTo>
                  <a:cubicBezTo>
                    <a:pt x="57441" y="2802"/>
                    <a:pt x="57274" y="1601"/>
                    <a:pt x="56641" y="801"/>
                  </a:cubicBezTo>
                  <a:cubicBezTo>
                    <a:pt x="56240" y="300"/>
                    <a:pt x="55640" y="0"/>
                    <a:pt x="55006"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817;p64">
              <a:extLst>
                <a:ext uri="{FF2B5EF4-FFF2-40B4-BE49-F238E27FC236}">
                  <a16:creationId xmlns:a16="http://schemas.microsoft.com/office/drawing/2014/main" id="{241AC4AA-67F6-3764-8821-73A1788982DD}"/>
                </a:ext>
              </a:extLst>
            </p:cNvPr>
            <p:cNvSpPr/>
            <p:nvPr/>
          </p:nvSpPr>
          <p:spPr>
            <a:xfrm>
              <a:off x="2105850" y="1059525"/>
              <a:ext cx="251875" cy="252725"/>
            </a:xfrm>
            <a:custGeom>
              <a:avLst/>
              <a:gdLst/>
              <a:ahLst/>
              <a:cxnLst/>
              <a:rect l="l" t="t" r="r" b="b"/>
              <a:pathLst>
                <a:path w="10075" h="10109" extrusionOk="0">
                  <a:moveTo>
                    <a:pt x="6338" y="701"/>
                  </a:moveTo>
                  <a:cubicBezTo>
                    <a:pt x="3936" y="1"/>
                    <a:pt x="1401" y="1369"/>
                    <a:pt x="701" y="3770"/>
                  </a:cubicBezTo>
                  <a:cubicBezTo>
                    <a:pt x="0" y="6139"/>
                    <a:pt x="1368" y="8674"/>
                    <a:pt x="3736" y="9374"/>
                  </a:cubicBezTo>
                  <a:cubicBezTo>
                    <a:pt x="6105" y="10108"/>
                    <a:pt x="8673" y="8707"/>
                    <a:pt x="9374" y="6339"/>
                  </a:cubicBezTo>
                  <a:cubicBezTo>
                    <a:pt x="10074" y="3937"/>
                    <a:pt x="8706" y="1435"/>
                    <a:pt x="6338" y="7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818;p64">
              <a:extLst>
                <a:ext uri="{FF2B5EF4-FFF2-40B4-BE49-F238E27FC236}">
                  <a16:creationId xmlns:a16="http://schemas.microsoft.com/office/drawing/2014/main" id="{7E07FCAC-47CA-E969-ECE9-E2A92B95433F}"/>
                </a:ext>
              </a:extLst>
            </p:cNvPr>
            <p:cNvSpPr/>
            <p:nvPr/>
          </p:nvSpPr>
          <p:spPr>
            <a:xfrm>
              <a:off x="2165050" y="1117900"/>
              <a:ext cx="134300" cy="134300"/>
            </a:xfrm>
            <a:custGeom>
              <a:avLst/>
              <a:gdLst/>
              <a:ahLst/>
              <a:cxnLst/>
              <a:rect l="l" t="t" r="r" b="b"/>
              <a:pathLst>
                <a:path w="5372" h="5372" extrusionOk="0">
                  <a:moveTo>
                    <a:pt x="3370" y="368"/>
                  </a:moveTo>
                  <a:cubicBezTo>
                    <a:pt x="2069" y="1"/>
                    <a:pt x="734" y="701"/>
                    <a:pt x="367" y="2002"/>
                  </a:cubicBezTo>
                  <a:cubicBezTo>
                    <a:pt x="1" y="3303"/>
                    <a:pt x="701" y="4638"/>
                    <a:pt x="2002" y="5004"/>
                  </a:cubicBezTo>
                  <a:cubicBezTo>
                    <a:pt x="3303" y="5371"/>
                    <a:pt x="4637" y="4671"/>
                    <a:pt x="5004" y="3370"/>
                  </a:cubicBezTo>
                  <a:cubicBezTo>
                    <a:pt x="5371" y="2136"/>
                    <a:pt x="4637" y="768"/>
                    <a:pt x="3370" y="3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819;p64">
              <a:extLst>
                <a:ext uri="{FF2B5EF4-FFF2-40B4-BE49-F238E27FC236}">
                  <a16:creationId xmlns:a16="http://schemas.microsoft.com/office/drawing/2014/main" id="{93636375-CC84-D451-5826-588490C4E677}"/>
                </a:ext>
              </a:extLst>
            </p:cNvPr>
            <p:cNvSpPr/>
            <p:nvPr/>
          </p:nvSpPr>
          <p:spPr>
            <a:xfrm>
              <a:off x="1901525" y="946125"/>
              <a:ext cx="170975" cy="169300"/>
            </a:xfrm>
            <a:custGeom>
              <a:avLst/>
              <a:gdLst/>
              <a:ahLst/>
              <a:cxnLst/>
              <a:rect l="l" t="t" r="r" b="b"/>
              <a:pathLst>
                <a:path w="6839" h="6772" extrusionOk="0">
                  <a:moveTo>
                    <a:pt x="4270" y="467"/>
                  </a:moveTo>
                  <a:cubicBezTo>
                    <a:pt x="2636" y="0"/>
                    <a:pt x="935" y="901"/>
                    <a:pt x="501" y="2535"/>
                  </a:cubicBezTo>
                  <a:cubicBezTo>
                    <a:pt x="1" y="4170"/>
                    <a:pt x="935" y="5871"/>
                    <a:pt x="2569" y="6338"/>
                  </a:cubicBezTo>
                  <a:cubicBezTo>
                    <a:pt x="4204" y="6772"/>
                    <a:pt x="5905" y="5871"/>
                    <a:pt x="6372" y="4237"/>
                  </a:cubicBezTo>
                  <a:cubicBezTo>
                    <a:pt x="6839" y="2635"/>
                    <a:pt x="5905" y="968"/>
                    <a:pt x="4270" y="467"/>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820;p64">
              <a:extLst>
                <a:ext uri="{FF2B5EF4-FFF2-40B4-BE49-F238E27FC236}">
                  <a16:creationId xmlns:a16="http://schemas.microsoft.com/office/drawing/2014/main" id="{20D29D9F-F4A7-9BAF-85C3-BD9CB18B202F}"/>
                </a:ext>
              </a:extLst>
            </p:cNvPr>
            <p:cNvSpPr/>
            <p:nvPr/>
          </p:nvSpPr>
          <p:spPr>
            <a:xfrm>
              <a:off x="1940725" y="985325"/>
              <a:ext cx="91750" cy="91750"/>
            </a:xfrm>
            <a:custGeom>
              <a:avLst/>
              <a:gdLst/>
              <a:ahLst/>
              <a:cxnLst/>
              <a:rect l="l" t="t" r="r" b="b"/>
              <a:pathLst>
                <a:path w="3670" h="3670" extrusionOk="0">
                  <a:moveTo>
                    <a:pt x="2302" y="267"/>
                  </a:moveTo>
                  <a:cubicBezTo>
                    <a:pt x="1435" y="0"/>
                    <a:pt x="501" y="500"/>
                    <a:pt x="234" y="1401"/>
                  </a:cubicBezTo>
                  <a:cubicBezTo>
                    <a:pt x="0" y="2268"/>
                    <a:pt x="501" y="3169"/>
                    <a:pt x="1368" y="3436"/>
                  </a:cubicBezTo>
                  <a:cubicBezTo>
                    <a:pt x="2235" y="3669"/>
                    <a:pt x="3169" y="3169"/>
                    <a:pt x="3436" y="2302"/>
                  </a:cubicBezTo>
                  <a:cubicBezTo>
                    <a:pt x="3670" y="1434"/>
                    <a:pt x="3169" y="500"/>
                    <a:pt x="2302" y="267"/>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821;p64">
              <a:extLst>
                <a:ext uri="{FF2B5EF4-FFF2-40B4-BE49-F238E27FC236}">
                  <a16:creationId xmlns:a16="http://schemas.microsoft.com/office/drawing/2014/main" id="{3DFC0720-F960-54A2-2BB7-0EB4BD535E31}"/>
                </a:ext>
              </a:extLst>
            </p:cNvPr>
            <p:cNvSpPr/>
            <p:nvPr/>
          </p:nvSpPr>
          <p:spPr>
            <a:xfrm>
              <a:off x="2908925" y="1297200"/>
              <a:ext cx="252700" cy="252700"/>
            </a:xfrm>
            <a:custGeom>
              <a:avLst/>
              <a:gdLst/>
              <a:ahLst/>
              <a:cxnLst/>
              <a:rect l="l" t="t" r="r" b="b"/>
              <a:pathLst>
                <a:path w="10108" h="10108" extrusionOk="0">
                  <a:moveTo>
                    <a:pt x="6338" y="701"/>
                  </a:moveTo>
                  <a:cubicBezTo>
                    <a:pt x="8740" y="1435"/>
                    <a:pt x="10107" y="3937"/>
                    <a:pt x="9407" y="6339"/>
                  </a:cubicBezTo>
                  <a:cubicBezTo>
                    <a:pt x="8673" y="8707"/>
                    <a:pt x="6171" y="10108"/>
                    <a:pt x="3769" y="9374"/>
                  </a:cubicBezTo>
                  <a:cubicBezTo>
                    <a:pt x="1401" y="8674"/>
                    <a:pt x="0" y="6172"/>
                    <a:pt x="734" y="3770"/>
                  </a:cubicBezTo>
                  <a:cubicBezTo>
                    <a:pt x="1434" y="1368"/>
                    <a:pt x="3970" y="1"/>
                    <a:pt x="6338" y="7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822;p64">
              <a:extLst>
                <a:ext uri="{FF2B5EF4-FFF2-40B4-BE49-F238E27FC236}">
                  <a16:creationId xmlns:a16="http://schemas.microsoft.com/office/drawing/2014/main" id="{B31A0025-14FE-A499-4036-ED0EC13B0021}"/>
                </a:ext>
              </a:extLst>
            </p:cNvPr>
            <p:cNvSpPr/>
            <p:nvPr/>
          </p:nvSpPr>
          <p:spPr>
            <a:xfrm>
              <a:off x="2968950" y="1355575"/>
              <a:ext cx="134300" cy="134300"/>
            </a:xfrm>
            <a:custGeom>
              <a:avLst/>
              <a:gdLst/>
              <a:ahLst/>
              <a:cxnLst/>
              <a:rect l="l" t="t" r="r" b="b"/>
              <a:pathLst>
                <a:path w="5372" h="5372" extrusionOk="0">
                  <a:moveTo>
                    <a:pt x="3370" y="368"/>
                  </a:moveTo>
                  <a:cubicBezTo>
                    <a:pt x="4671" y="768"/>
                    <a:pt x="5371" y="2069"/>
                    <a:pt x="5004" y="3370"/>
                  </a:cubicBezTo>
                  <a:cubicBezTo>
                    <a:pt x="4604" y="4671"/>
                    <a:pt x="3270" y="5371"/>
                    <a:pt x="2002" y="5004"/>
                  </a:cubicBezTo>
                  <a:cubicBezTo>
                    <a:pt x="701" y="4637"/>
                    <a:pt x="1" y="3303"/>
                    <a:pt x="368" y="2002"/>
                  </a:cubicBezTo>
                  <a:cubicBezTo>
                    <a:pt x="735" y="768"/>
                    <a:pt x="2069" y="1"/>
                    <a:pt x="3370" y="3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823;p64">
              <a:extLst>
                <a:ext uri="{FF2B5EF4-FFF2-40B4-BE49-F238E27FC236}">
                  <a16:creationId xmlns:a16="http://schemas.microsoft.com/office/drawing/2014/main" id="{256C9D0C-1A7E-B1E5-1609-38D23E8160EB}"/>
                </a:ext>
              </a:extLst>
            </p:cNvPr>
            <p:cNvSpPr/>
            <p:nvPr/>
          </p:nvSpPr>
          <p:spPr>
            <a:xfrm>
              <a:off x="3240825" y="1341400"/>
              <a:ext cx="170150" cy="170150"/>
            </a:xfrm>
            <a:custGeom>
              <a:avLst/>
              <a:gdLst/>
              <a:ahLst/>
              <a:cxnLst/>
              <a:rect l="l" t="t" r="r" b="b"/>
              <a:pathLst>
                <a:path w="6806" h="6806" extrusionOk="0">
                  <a:moveTo>
                    <a:pt x="4237" y="501"/>
                  </a:moveTo>
                  <a:cubicBezTo>
                    <a:pt x="5871" y="935"/>
                    <a:pt x="6805" y="2669"/>
                    <a:pt x="6338" y="4270"/>
                  </a:cubicBezTo>
                  <a:cubicBezTo>
                    <a:pt x="5871" y="5905"/>
                    <a:pt x="4170" y="6805"/>
                    <a:pt x="2535" y="6372"/>
                  </a:cubicBezTo>
                  <a:cubicBezTo>
                    <a:pt x="901" y="5905"/>
                    <a:pt x="0" y="4204"/>
                    <a:pt x="467" y="2569"/>
                  </a:cubicBezTo>
                  <a:cubicBezTo>
                    <a:pt x="901" y="935"/>
                    <a:pt x="2635" y="1"/>
                    <a:pt x="4237" y="50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824;p64">
              <a:extLst>
                <a:ext uri="{FF2B5EF4-FFF2-40B4-BE49-F238E27FC236}">
                  <a16:creationId xmlns:a16="http://schemas.microsoft.com/office/drawing/2014/main" id="{1534A8C7-50FB-0587-95F5-6C9FA81F393F}"/>
                </a:ext>
              </a:extLst>
            </p:cNvPr>
            <p:cNvSpPr/>
            <p:nvPr/>
          </p:nvSpPr>
          <p:spPr>
            <a:xfrm>
              <a:off x="3279175" y="1381425"/>
              <a:ext cx="91750" cy="91775"/>
            </a:xfrm>
            <a:custGeom>
              <a:avLst/>
              <a:gdLst/>
              <a:ahLst/>
              <a:cxnLst/>
              <a:rect l="l" t="t" r="r" b="b"/>
              <a:pathLst>
                <a:path w="3670" h="3671" extrusionOk="0">
                  <a:moveTo>
                    <a:pt x="2302" y="268"/>
                  </a:moveTo>
                  <a:cubicBezTo>
                    <a:pt x="3170" y="501"/>
                    <a:pt x="3670" y="1435"/>
                    <a:pt x="3436" y="2302"/>
                  </a:cubicBezTo>
                  <a:cubicBezTo>
                    <a:pt x="3170" y="3170"/>
                    <a:pt x="2269" y="3670"/>
                    <a:pt x="1368" y="3437"/>
                  </a:cubicBezTo>
                  <a:cubicBezTo>
                    <a:pt x="501" y="3170"/>
                    <a:pt x="1" y="2269"/>
                    <a:pt x="268" y="1402"/>
                  </a:cubicBezTo>
                  <a:cubicBezTo>
                    <a:pt x="534" y="468"/>
                    <a:pt x="1468" y="1"/>
                    <a:pt x="2302" y="268"/>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825;p64">
              <a:extLst>
                <a:ext uri="{FF2B5EF4-FFF2-40B4-BE49-F238E27FC236}">
                  <a16:creationId xmlns:a16="http://schemas.microsoft.com/office/drawing/2014/main" id="{5A8B67E3-F1AC-871B-AA34-360FCEFDAB98}"/>
                </a:ext>
              </a:extLst>
            </p:cNvPr>
            <p:cNvSpPr/>
            <p:nvPr/>
          </p:nvSpPr>
          <p:spPr>
            <a:xfrm>
              <a:off x="2666250" y="1175450"/>
              <a:ext cx="1273425" cy="241025"/>
            </a:xfrm>
            <a:custGeom>
              <a:avLst/>
              <a:gdLst/>
              <a:ahLst/>
              <a:cxnLst/>
              <a:rect l="l" t="t" r="r" b="b"/>
              <a:pathLst>
                <a:path w="50937" h="9641" extrusionOk="0">
                  <a:moveTo>
                    <a:pt x="7472" y="1"/>
                  </a:moveTo>
                  <a:cubicBezTo>
                    <a:pt x="7472" y="1"/>
                    <a:pt x="40296" y="5805"/>
                    <a:pt x="43698" y="6539"/>
                  </a:cubicBezTo>
                  <a:cubicBezTo>
                    <a:pt x="47134" y="7306"/>
                    <a:pt x="50203" y="8240"/>
                    <a:pt x="50570" y="8340"/>
                  </a:cubicBezTo>
                  <a:cubicBezTo>
                    <a:pt x="50937" y="8473"/>
                    <a:pt x="50836" y="9474"/>
                    <a:pt x="49102" y="9541"/>
                  </a:cubicBezTo>
                  <a:cubicBezTo>
                    <a:pt x="47401" y="9641"/>
                    <a:pt x="0" y="5204"/>
                    <a:pt x="0" y="520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826;p64">
              <a:extLst>
                <a:ext uri="{FF2B5EF4-FFF2-40B4-BE49-F238E27FC236}">
                  <a16:creationId xmlns:a16="http://schemas.microsoft.com/office/drawing/2014/main" id="{C37C18C1-62D6-A3C0-4F23-6F8667ECCF89}"/>
                </a:ext>
              </a:extLst>
            </p:cNvPr>
            <p:cNvSpPr/>
            <p:nvPr/>
          </p:nvSpPr>
          <p:spPr>
            <a:xfrm>
              <a:off x="2666250" y="1273025"/>
              <a:ext cx="1273425" cy="144300"/>
            </a:xfrm>
            <a:custGeom>
              <a:avLst/>
              <a:gdLst/>
              <a:ahLst/>
              <a:cxnLst/>
              <a:rect l="l" t="t" r="r" b="b"/>
              <a:pathLst>
                <a:path w="50937" h="5772" extrusionOk="0">
                  <a:moveTo>
                    <a:pt x="50570" y="4470"/>
                  </a:moveTo>
                  <a:cubicBezTo>
                    <a:pt x="50937" y="4604"/>
                    <a:pt x="50836" y="5604"/>
                    <a:pt x="49102" y="5671"/>
                  </a:cubicBezTo>
                  <a:cubicBezTo>
                    <a:pt x="47401" y="5771"/>
                    <a:pt x="0" y="1335"/>
                    <a:pt x="0" y="1335"/>
                  </a:cubicBezTo>
                  <a:lnTo>
                    <a:pt x="1468" y="301"/>
                  </a:lnTo>
                  <a:lnTo>
                    <a:pt x="2168" y="634"/>
                  </a:lnTo>
                  <a:lnTo>
                    <a:pt x="4070" y="0"/>
                  </a:ln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827;p64">
              <a:extLst>
                <a:ext uri="{FF2B5EF4-FFF2-40B4-BE49-F238E27FC236}">
                  <a16:creationId xmlns:a16="http://schemas.microsoft.com/office/drawing/2014/main" id="{977B01D6-727C-3CCF-9071-7B2256F5E504}"/>
                </a:ext>
              </a:extLst>
            </p:cNvPr>
            <p:cNvSpPr/>
            <p:nvPr/>
          </p:nvSpPr>
          <p:spPr>
            <a:xfrm>
              <a:off x="2785500" y="1108725"/>
              <a:ext cx="325250" cy="74250"/>
            </a:xfrm>
            <a:custGeom>
              <a:avLst/>
              <a:gdLst/>
              <a:ahLst/>
              <a:cxnLst/>
              <a:rect l="l" t="t" r="r" b="b"/>
              <a:pathLst>
                <a:path w="13010" h="2970" extrusionOk="0">
                  <a:moveTo>
                    <a:pt x="567" y="1"/>
                  </a:moveTo>
                  <a:cubicBezTo>
                    <a:pt x="4537" y="701"/>
                    <a:pt x="9173" y="1535"/>
                    <a:pt x="9941" y="1702"/>
                  </a:cubicBezTo>
                  <a:cubicBezTo>
                    <a:pt x="11375" y="2002"/>
                    <a:pt x="12676" y="2403"/>
                    <a:pt x="12843" y="2469"/>
                  </a:cubicBezTo>
                  <a:cubicBezTo>
                    <a:pt x="13010" y="2503"/>
                    <a:pt x="12909" y="2903"/>
                    <a:pt x="12209" y="2970"/>
                  </a:cubicBezTo>
                  <a:cubicBezTo>
                    <a:pt x="11842" y="2970"/>
                    <a:pt x="5504" y="2403"/>
                    <a:pt x="0" y="1902"/>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828;p64">
              <a:extLst>
                <a:ext uri="{FF2B5EF4-FFF2-40B4-BE49-F238E27FC236}">
                  <a16:creationId xmlns:a16="http://schemas.microsoft.com/office/drawing/2014/main" id="{F2F30A6E-2C65-94C8-0175-4A10BF230CF7}"/>
                </a:ext>
              </a:extLst>
            </p:cNvPr>
            <p:cNvSpPr/>
            <p:nvPr/>
          </p:nvSpPr>
          <p:spPr>
            <a:xfrm>
              <a:off x="2785500" y="1141250"/>
              <a:ext cx="325250" cy="41725"/>
            </a:xfrm>
            <a:custGeom>
              <a:avLst/>
              <a:gdLst/>
              <a:ahLst/>
              <a:cxnLst/>
              <a:rect l="l" t="t" r="r" b="b"/>
              <a:pathLst>
                <a:path w="13010" h="1669" extrusionOk="0">
                  <a:moveTo>
                    <a:pt x="12843" y="1168"/>
                  </a:moveTo>
                  <a:cubicBezTo>
                    <a:pt x="13010" y="1202"/>
                    <a:pt x="12909" y="1602"/>
                    <a:pt x="12209" y="1669"/>
                  </a:cubicBezTo>
                  <a:cubicBezTo>
                    <a:pt x="11842" y="1669"/>
                    <a:pt x="5504" y="1102"/>
                    <a:pt x="0" y="601"/>
                  </a:cubicBezTo>
                  <a:lnTo>
                    <a:pt x="167"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829;p64">
              <a:extLst>
                <a:ext uri="{FF2B5EF4-FFF2-40B4-BE49-F238E27FC236}">
                  <a16:creationId xmlns:a16="http://schemas.microsoft.com/office/drawing/2014/main" id="{958B0034-17BF-445F-E961-DDEB92D1B934}"/>
                </a:ext>
              </a:extLst>
            </p:cNvPr>
            <p:cNvSpPr/>
            <p:nvPr/>
          </p:nvSpPr>
          <p:spPr>
            <a:xfrm>
              <a:off x="2708775" y="646750"/>
              <a:ext cx="135950" cy="280225"/>
            </a:xfrm>
            <a:custGeom>
              <a:avLst/>
              <a:gdLst/>
              <a:ahLst/>
              <a:cxnLst/>
              <a:rect l="l" t="t" r="r" b="b"/>
              <a:pathLst>
                <a:path w="5438" h="11209" extrusionOk="0">
                  <a:moveTo>
                    <a:pt x="4904" y="3269"/>
                  </a:moveTo>
                  <a:cubicBezTo>
                    <a:pt x="4570" y="4970"/>
                    <a:pt x="3136" y="11208"/>
                    <a:pt x="3136" y="11208"/>
                  </a:cubicBezTo>
                  <a:lnTo>
                    <a:pt x="1602" y="10674"/>
                  </a:lnTo>
                  <a:lnTo>
                    <a:pt x="0" y="10307"/>
                  </a:lnTo>
                  <a:cubicBezTo>
                    <a:pt x="0" y="10307"/>
                    <a:pt x="2235" y="4270"/>
                    <a:pt x="2902" y="2669"/>
                  </a:cubicBezTo>
                  <a:cubicBezTo>
                    <a:pt x="3970" y="0"/>
                    <a:pt x="5438" y="467"/>
                    <a:pt x="4904" y="3269"/>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830;p64">
              <a:extLst>
                <a:ext uri="{FF2B5EF4-FFF2-40B4-BE49-F238E27FC236}">
                  <a16:creationId xmlns:a16="http://schemas.microsoft.com/office/drawing/2014/main" id="{9085C5A5-BD88-CD04-BA65-00D72C3BE752}"/>
                </a:ext>
              </a:extLst>
            </p:cNvPr>
            <p:cNvSpPr/>
            <p:nvPr/>
          </p:nvSpPr>
          <p:spPr>
            <a:xfrm>
              <a:off x="1481225" y="663425"/>
              <a:ext cx="1124175" cy="625475"/>
            </a:xfrm>
            <a:custGeom>
              <a:avLst/>
              <a:gdLst/>
              <a:ahLst/>
              <a:cxnLst/>
              <a:rect l="l" t="t" r="r" b="b"/>
              <a:pathLst>
                <a:path w="44967" h="25019" extrusionOk="0">
                  <a:moveTo>
                    <a:pt x="41564" y="16545"/>
                  </a:moveTo>
                  <a:cubicBezTo>
                    <a:pt x="41564" y="16545"/>
                    <a:pt x="10842" y="3603"/>
                    <a:pt x="7573" y="2335"/>
                  </a:cubicBezTo>
                  <a:cubicBezTo>
                    <a:pt x="4337" y="1101"/>
                    <a:pt x="1202" y="267"/>
                    <a:pt x="835" y="134"/>
                  </a:cubicBezTo>
                  <a:cubicBezTo>
                    <a:pt x="434" y="0"/>
                    <a:pt x="1" y="934"/>
                    <a:pt x="1402" y="1935"/>
                  </a:cubicBezTo>
                  <a:cubicBezTo>
                    <a:pt x="2769" y="2936"/>
                    <a:pt x="44966" y="25018"/>
                    <a:pt x="44966" y="25018"/>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831;p64">
              <a:extLst>
                <a:ext uri="{FF2B5EF4-FFF2-40B4-BE49-F238E27FC236}">
                  <a16:creationId xmlns:a16="http://schemas.microsoft.com/office/drawing/2014/main" id="{2EBA77C5-4B88-D50C-4ABF-2E4E66851ABB}"/>
                </a:ext>
              </a:extLst>
            </p:cNvPr>
            <p:cNvSpPr/>
            <p:nvPr/>
          </p:nvSpPr>
          <p:spPr>
            <a:xfrm>
              <a:off x="1482075" y="663425"/>
              <a:ext cx="1124975" cy="625475"/>
            </a:xfrm>
            <a:custGeom>
              <a:avLst/>
              <a:gdLst/>
              <a:ahLst/>
              <a:cxnLst/>
              <a:rect l="l" t="t" r="r" b="b"/>
              <a:pathLst>
                <a:path w="44999" h="25019" extrusionOk="0">
                  <a:moveTo>
                    <a:pt x="834" y="134"/>
                  </a:moveTo>
                  <a:cubicBezTo>
                    <a:pt x="467" y="0"/>
                    <a:pt x="0" y="934"/>
                    <a:pt x="1434" y="1935"/>
                  </a:cubicBezTo>
                  <a:cubicBezTo>
                    <a:pt x="2802" y="2936"/>
                    <a:pt x="44999" y="25018"/>
                    <a:pt x="44999" y="25018"/>
                  </a:cubicBezTo>
                  <a:lnTo>
                    <a:pt x="44332" y="23350"/>
                  </a:lnTo>
                  <a:lnTo>
                    <a:pt x="43531" y="23217"/>
                  </a:lnTo>
                  <a:lnTo>
                    <a:pt x="42230" y="21682"/>
                  </a:ln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832;p64">
              <a:extLst>
                <a:ext uri="{FF2B5EF4-FFF2-40B4-BE49-F238E27FC236}">
                  <a16:creationId xmlns:a16="http://schemas.microsoft.com/office/drawing/2014/main" id="{C28E8F33-A2AE-FE11-17BB-00E28FD32B91}"/>
                </a:ext>
              </a:extLst>
            </p:cNvPr>
            <p:cNvSpPr/>
            <p:nvPr/>
          </p:nvSpPr>
          <p:spPr>
            <a:xfrm>
              <a:off x="2301825" y="933600"/>
              <a:ext cx="298550" cy="163475"/>
            </a:xfrm>
            <a:custGeom>
              <a:avLst/>
              <a:gdLst/>
              <a:ahLst/>
              <a:cxnLst/>
              <a:rect l="l" t="t" r="r" b="b"/>
              <a:pathLst>
                <a:path w="11942" h="6539" extrusionOk="0">
                  <a:moveTo>
                    <a:pt x="11942" y="4638"/>
                  </a:moveTo>
                  <a:cubicBezTo>
                    <a:pt x="8239" y="3070"/>
                    <a:pt x="3903" y="1235"/>
                    <a:pt x="3169" y="968"/>
                  </a:cubicBezTo>
                  <a:cubicBezTo>
                    <a:pt x="1768" y="468"/>
                    <a:pt x="500" y="68"/>
                    <a:pt x="334" y="34"/>
                  </a:cubicBezTo>
                  <a:cubicBezTo>
                    <a:pt x="167" y="1"/>
                    <a:pt x="0" y="368"/>
                    <a:pt x="567" y="768"/>
                  </a:cubicBezTo>
                  <a:cubicBezTo>
                    <a:pt x="901" y="1002"/>
                    <a:pt x="6505" y="3937"/>
                    <a:pt x="11408" y="6539"/>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833;p64">
              <a:extLst>
                <a:ext uri="{FF2B5EF4-FFF2-40B4-BE49-F238E27FC236}">
                  <a16:creationId xmlns:a16="http://schemas.microsoft.com/office/drawing/2014/main" id="{8541A015-588A-018E-E92C-BFC45E89DF5C}"/>
                </a:ext>
              </a:extLst>
            </p:cNvPr>
            <p:cNvSpPr/>
            <p:nvPr/>
          </p:nvSpPr>
          <p:spPr>
            <a:xfrm>
              <a:off x="2301825" y="933600"/>
              <a:ext cx="289400" cy="163475"/>
            </a:xfrm>
            <a:custGeom>
              <a:avLst/>
              <a:gdLst/>
              <a:ahLst/>
              <a:cxnLst/>
              <a:rect l="l" t="t" r="r" b="b"/>
              <a:pathLst>
                <a:path w="11576" h="6539" extrusionOk="0">
                  <a:moveTo>
                    <a:pt x="334" y="34"/>
                  </a:moveTo>
                  <a:cubicBezTo>
                    <a:pt x="167" y="1"/>
                    <a:pt x="0" y="368"/>
                    <a:pt x="567" y="768"/>
                  </a:cubicBezTo>
                  <a:cubicBezTo>
                    <a:pt x="901" y="1002"/>
                    <a:pt x="6505" y="3937"/>
                    <a:pt x="11408" y="6539"/>
                  </a:cubicBezTo>
                  <a:lnTo>
                    <a:pt x="11575" y="5905"/>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834;p64">
              <a:extLst>
                <a:ext uri="{FF2B5EF4-FFF2-40B4-BE49-F238E27FC236}">
                  <a16:creationId xmlns:a16="http://schemas.microsoft.com/office/drawing/2014/main" id="{6CB9C342-FACB-5F9D-D77C-501D763C9075}"/>
                </a:ext>
              </a:extLst>
            </p:cNvPr>
            <p:cNvSpPr/>
            <p:nvPr/>
          </p:nvSpPr>
          <p:spPr>
            <a:xfrm>
              <a:off x="2468600" y="861900"/>
              <a:ext cx="452850" cy="469525"/>
            </a:xfrm>
            <a:custGeom>
              <a:avLst/>
              <a:gdLst/>
              <a:ahLst/>
              <a:cxnLst/>
              <a:rect l="l" t="t" r="r" b="b"/>
              <a:pathLst>
                <a:path w="18114" h="18781" extrusionOk="0">
                  <a:moveTo>
                    <a:pt x="11442" y="1268"/>
                  </a:moveTo>
                  <a:cubicBezTo>
                    <a:pt x="15745" y="2535"/>
                    <a:pt x="18113" y="7205"/>
                    <a:pt x="16846" y="11709"/>
                  </a:cubicBezTo>
                  <a:cubicBezTo>
                    <a:pt x="15512" y="16212"/>
                    <a:pt x="10942" y="18780"/>
                    <a:pt x="6672" y="17546"/>
                  </a:cubicBezTo>
                  <a:cubicBezTo>
                    <a:pt x="2369" y="16279"/>
                    <a:pt x="1" y="11609"/>
                    <a:pt x="1268" y="7105"/>
                  </a:cubicBezTo>
                  <a:cubicBezTo>
                    <a:pt x="2602" y="2602"/>
                    <a:pt x="7206" y="0"/>
                    <a:pt x="11442" y="1268"/>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835;p64">
              <a:extLst>
                <a:ext uri="{FF2B5EF4-FFF2-40B4-BE49-F238E27FC236}">
                  <a16:creationId xmlns:a16="http://schemas.microsoft.com/office/drawing/2014/main" id="{A8F608ED-C601-2312-B711-13493434FCFE}"/>
                </a:ext>
              </a:extLst>
            </p:cNvPr>
            <p:cNvSpPr/>
            <p:nvPr/>
          </p:nvSpPr>
          <p:spPr>
            <a:xfrm>
              <a:off x="2602025" y="956125"/>
              <a:ext cx="244375" cy="156800"/>
            </a:xfrm>
            <a:custGeom>
              <a:avLst/>
              <a:gdLst/>
              <a:ahLst/>
              <a:cxnLst/>
              <a:rect l="l" t="t" r="r" b="b"/>
              <a:pathLst>
                <a:path w="9775" h="6272" extrusionOk="0">
                  <a:moveTo>
                    <a:pt x="9274" y="2903"/>
                  </a:moveTo>
                  <a:cubicBezTo>
                    <a:pt x="9774" y="2803"/>
                    <a:pt x="9708" y="3270"/>
                    <a:pt x="9441" y="3536"/>
                  </a:cubicBezTo>
                  <a:cubicBezTo>
                    <a:pt x="6872" y="6272"/>
                    <a:pt x="568" y="4337"/>
                    <a:pt x="34" y="668"/>
                  </a:cubicBezTo>
                  <a:cubicBezTo>
                    <a:pt x="1" y="301"/>
                    <a:pt x="234" y="1"/>
                    <a:pt x="534" y="301"/>
                  </a:cubicBezTo>
                  <a:cubicBezTo>
                    <a:pt x="3003" y="2336"/>
                    <a:pt x="6138" y="3270"/>
                    <a:pt x="9274" y="2903"/>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836;p64">
              <a:extLst>
                <a:ext uri="{FF2B5EF4-FFF2-40B4-BE49-F238E27FC236}">
                  <a16:creationId xmlns:a16="http://schemas.microsoft.com/office/drawing/2014/main" id="{901683BB-B005-8FCF-4A3E-0774356D891B}"/>
                </a:ext>
              </a:extLst>
            </p:cNvPr>
            <p:cNvSpPr/>
            <p:nvPr/>
          </p:nvSpPr>
          <p:spPr>
            <a:xfrm>
              <a:off x="2762975" y="646750"/>
              <a:ext cx="81750" cy="132600"/>
            </a:xfrm>
            <a:custGeom>
              <a:avLst/>
              <a:gdLst/>
              <a:ahLst/>
              <a:cxnLst/>
              <a:rect l="l" t="t" r="r" b="b"/>
              <a:pathLst>
                <a:path w="3270" h="5304" extrusionOk="0">
                  <a:moveTo>
                    <a:pt x="1" y="4637"/>
                  </a:moveTo>
                  <a:cubicBezTo>
                    <a:pt x="1068" y="2935"/>
                    <a:pt x="2402" y="3336"/>
                    <a:pt x="2302" y="5304"/>
                  </a:cubicBezTo>
                  <a:cubicBezTo>
                    <a:pt x="2469" y="4437"/>
                    <a:pt x="2636" y="3703"/>
                    <a:pt x="2736" y="3269"/>
                  </a:cubicBezTo>
                  <a:cubicBezTo>
                    <a:pt x="3270" y="434"/>
                    <a:pt x="1802" y="0"/>
                    <a:pt x="734" y="2669"/>
                  </a:cubicBezTo>
                  <a:cubicBezTo>
                    <a:pt x="601" y="3102"/>
                    <a:pt x="301" y="3803"/>
                    <a:pt x="1" y="4637"/>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837;p64">
              <a:extLst>
                <a:ext uri="{FF2B5EF4-FFF2-40B4-BE49-F238E27FC236}">
                  <a16:creationId xmlns:a16="http://schemas.microsoft.com/office/drawing/2014/main" id="{CB9F2382-747D-C69C-AF62-5DE03132E2BB}"/>
                </a:ext>
              </a:extLst>
            </p:cNvPr>
            <p:cNvSpPr/>
            <p:nvPr/>
          </p:nvSpPr>
          <p:spPr>
            <a:xfrm>
              <a:off x="2486125" y="1060375"/>
              <a:ext cx="395300" cy="249375"/>
            </a:xfrm>
            <a:custGeom>
              <a:avLst/>
              <a:gdLst/>
              <a:ahLst/>
              <a:cxnLst/>
              <a:rect l="l" t="t" r="r" b="b"/>
              <a:pathLst>
                <a:path w="15812" h="9975" extrusionOk="0">
                  <a:moveTo>
                    <a:pt x="13543" y="5404"/>
                  </a:moveTo>
                  <a:cubicBezTo>
                    <a:pt x="11642" y="5838"/>
                    <a:pt x="9473" y="5804"/>
                    <a:pt x="7239" y="5137"/>
                  </a:cubicBezTo>
                  <a:cubicBezTo>
                    <a:pt x="5070" y="4503"/>
                    <a:pt x="3202" y="3336"/>
                    <a:pt x="1835" y="1935"/>
                  </a:cubicBezTo>
                  <a:cubicBezTo>
                    <a:pt x="1368" y="1435"/>
                    <a:pt x="967" y="934"/>
                    <a:pt x="567" y="400"/>
                  </a:cubicBezTo>
                  <a:lnTo>
                    <a:pt x="334" y="0"/>
                  </a:lnTo>
                  <a:cubicBezTo>
                    <a:pt x="334" y="100"/>
                    <a:pt x="300" y="167"/>
                    <a:pt x="300" y="267"/>
                  </a:cubicBezTo>
                  <a:cubicBezTo>
                    <a:pt x="0" y="2002"/>
                    <a:pt x="234" y="3770"/>
                    <a:pt x="967" y="5271"/>
                  </a:cubicBezTo>
                  <a:cubicBezTo>
                    <a:pt x="1668" y="6772"/>
                    <a:pt x="2802" y="8039"/>
                    <a:pt x="4236" y="8873"/>
                  </a:cubicBezTo>
                  <a:lnTo>
                    <a:pt x="4737" y="9140"/>
                  </a:lnTo>
                  <a:cubicBezTo>
                    <a:pt x="5137" y="9307"/>
                    <a:pt x="5504" y="9474"/>
                    <a:pt x="5904" y="9607"/>
                  </a:cubicBezTo>
                  <a:cubicBezTo>
                    <a:pt x="6338" y="9707"/>
                    <a:pt x="6705" y="9807"/>
                    <a:pt x="7138" y="9841"/>
                  </a:cubicBezTo>
                  <a:cubicBezTo>
                    <a:pt x="7138" y="9841"/>
                    <a:pt x="7339" y="9841"/>
                    <a:pt x="7672" y="9874"/>
                  </a:cubicBezTo>
                  <a:cubicBezTo>
                    <a:pt x="9340" y="9974"/>
                    <a:pt x="11008" y="9507"/>
                    <a:pt x="12409" y="8640"/>
                  </a:cubicBezTo>
                  <a:cubicBezTo>
                    <a:pt x="13843" y="7772"/>
                    <a:pt x="15011" y="6438"/>
                    <a:pt x="15711" y="4804"/>
                  </a:cubicBezTo>
                  <a:cubicBezTo>
                    <a:pt x="15745" y="4704"/>
                    <a:pt x="15811" y="4637"/>
                    <a:pt x="15811" y="4537"/>
                  </a:cubicBezTo>
                  <a:cubicBezTo>
                    <a:pt x="15678" y="4637"/>
                    <a:pt x="15544" y="4670"/>
                    <a:pt x="15378" y="4770"/>
                  </a:cubicBezTo>
                  <a:cubicBezTo>
                    <a:pt x="14844" y="5004"/>
                    <a:pt x="14210" y="5237"/>
                    <a:pt x="13543" y="5404"/>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838;p64">
              <a:extLst>
                <a:ext uri="{FF2B5EF4-FFF2-40B4-BE49-F238E27FC236}">
                  <a16:creationId xmlns:a16="http://schemas.microsoft.com/office/drawing/2014/main" id="{97C41B6D-F4B4-F429-E040-A4C892E71047}"/>
                </a:ext>
              </a:extLst>
            </p:cNvPr>
            <p:cNvSpPr/>
            <p:nvPr/>
          </p:nvSpPr>
          <p:spPr>
            <a:xfrm>
              <a:off x="2567850" y="1074550"/>
              <a:ext cx="204325" cy="209325"/>
            </a:xfrm>
            <a:custGeom>
              <a:avLst/>
              <a:gdLst/>
              <a:ahLst/>
              <a:cxnLst/>
              <a:rect l="l" t="t" r="r" b="b"/>
              <a:pathLst>
                <a:path w="8173" h="8373" extrusionOk="0">
                  <a:moveTo>
                    <a:pt x="5204" y="534"/>
                  </a:moveTo>
                  <a:cubicBezTo>
                    <a:pt x="7105" y="1101"/>
                    <a:pt x="8173" y="3203"/>
                    <a:pt x="7572" y="5204"/>
                  </a:cubicBezTo>
                  <a:cubicBezTo>
                    <a:pt x="6972" y="7205"/>
                    <a:pt x="4937" y="8373"/>
                    <a:pt x="3002" y="7773"/>
                  </a:cubicBezTo>
                  <a:cubicBezTo>
                    <a:pt x="1101" y="7205"/>
                    <a:pt x="0" y="5104"/>
                    <a:pt x="634" y="3103"/>
                  </a:cubicBezTo>
                  <a:cubicBezTo>
                    <a:pt x="1268" y="1101"/>
                    <a:pt x="3269" y="0"/>
                    <a:pt x="5204" y="534"/>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839;p64">
              <a:extLst>
                <a:ext uri="{FF2B5EF4-FFF2-40B4-BE49-F238E27FC236}">
                  <a16:creationId xmlns:a16="http://schemas.microsoft.com/office/drawing/2014/main" id="{764EDDEA-05BC-B25A-7706-787B1B5B67BD}"/>
                </a:ext>
              </a:extLst>
            </p:cNvPr>
            <p:cNvSpPr/>
            <p:nvPr/>
          </p:nvSpPr>
          <p:spPr>
            <a:xfrm>
              <a:off x="1482075" y="663425"/>
              <a:ext cx="826425" cy="356950"/>
            </a:xfrm>
            <a:custGeom>
              <a:avLst/>
              <a:gdLst/>
              <a:ahLst/>
              <a:cxnLst/>
              <a:rect l="l" t="t" r="r" b="b"/>
              <a:pathLst>
                <a:path w="33057" h="14278" extrusionOk="0">
                  <a:moveTo>
                    <a:pt x="33057" y="12976"/>
                  </a:moveTo>
                  <a:cubicBezTo>
                    <a:pt x="23717" y="9040"/>
                    <a:pt x="9707" y="3136"/>
                    <a:pt x="7605" y="2335"/>
                  </a:cubicBezTo>
                  <a:cubicBezTo>
                    <a:pt x="4336" y="1101"/>
                    <a:pt x="1201" y="267"/>
                    <a:pt x="834" y="134"/>
                  </a:cubicBezTo>
                  <a:cubicBezTo>
                    <a:pt x="467" y="0"/>
                    <a:pt x="0" y="934"/>
                    <a:pt x="1401" y="1935"/>
                  </a:cubicBezTo>
                  <a:cubicBezTo>
                    <a:pt x="2102" y="2435"/>
                    <a:pt x="13543" y="8473"/>
                    <a:pt x="24518" y="14277"/>
                  </a:cubicBezTo>
                  <a:lnTo>
                    <a:pt x="24985" y="12676"/>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840;p64">
              <a:extLst>
                <a:ext uri="{FF2B5EF4-FFF2-40B4-BE49-F238E27FC236}">
                  <a16:creationId xmlns:a16="http://schemas.microsoft.com/office/drawing/2014/main" id="{5D6964E4-3F69-F1A6-0CBA-751A3470C4E6}"/>
                </a:ext>
              </a:extLst>
            </p:cNvPr>
            <p:cNvSpPr/>
            <p:nvPr/>
          </p:nvSpPr>
          <p:spPr>
            <a:xfrm>
              <a:off x="1482075" y="663425"/>
              <a:ext cx="624625" cy="356950"/>
            </a:xfrm>
            <a:custGeom>
              <a:avLst/>
              <a:gdLst/>
              <a:ahLst/>
              <a:cxnLst/>
              <a:rect l="l" t="t" r="r" b="b"/>
              <a:pathLst>
                <a:path w="24985" h="14278" extrusionOk="0">
                  <a:moveTo>
                    <a:pt x="834" y="134"/>
                  </a:moveTo>
                  <a:cubicBezTo>
                    <a:pt x="467" y="0"/>
                    <a:pt x="0" y="934"/>
                    <a:pt x="1434" y="1935"/>
                  </a:cubicBezTo>
                  <a:cubicBezTo>
                    <a:pt x="2102" y="2435"/>
                    <a:pt x="13543" y="8473"/>
                    <a:pt x="24518" y="14277"/>
                  </a:cubicBezTo>
                  <a:lnTo>
                    <a:pt x="24985" y="12676"/>
                  </a:lnTo>
                  <a:lnTo>
                    <a:pt x="24985" y="12676"/>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841;p64">
              <a:extLst>
                <a:ext uri="{FF2B5EF4-FFF2-40B4-BE49-F238E27FC236}">
                  <a16:creationId xmlns:a16="http://schemas.microsoft.com/office/drawing/2014/main" id="{C3A72AFF-C807-EE98-4BF2-295F2F63F554}"/>
                </a:ext>
              </a:extLst>
            </p:cNvPr>
            <p:cNvSpPr/>
            <p:nvPr/>
          </p:nvSpPr>
          <p:spPr>
            <a:xfrm>
              <a:off x="3079025" y="1216325"/>
              <a:ext cx="860650" cy="198500"/>
            </a:xfrm>
            <a:custGeom>
              <a:avLst/>
              <a:gdLst/>
              <a:ahLst/>
              <a:cxnLst/>
              <a:rect l="l" t="t" r="r" b="b"/>
              <a:pathLst>
                <a:path w="34426" h="7940" extrusionOk="0">
                  <a:moveTo>
                    <a:pt x="1" y="0"/>
                  </a:moveTo>
                  <a:cubicBezTo>
                    <a:pt x="9975" y="1768"/>
                    <a:pt x="24952" y="4437"/>
                    <a:pt x="27187" y="4904"/>
                  </a:cubicBezTo>
                  <a:cubicBezTo>
                    <a:pt x="30589" y="5671"/>
                    <a:pt x="33692" y="6605"/>
                    <a:pt x="34059" y="6705"/>
                  </a:cubicBezTo>
                  <a:cubicBezTo>
                    <a:pt x="34426" y="6805"/>
                    <a:pt x="34325" y="7839"/>
                    <a:pt x="32591" y="7906"/>
                  </a:cubicBezTo>
                  <a:cubicBezTo>
                    <a:pt x="31724" y="7939"/>
                    <a:pt x="18814" y="6838"/>
                    <a:pt x="6472" y="5704"/>
                  </a:cubicBezTo>
                  <a:lnTo>
                    <a:pt x="6939" y="4103"/>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842;p64">
              <a:extLst>
                <a:ext uri="{FF2B5EF4-FFF2-40B4-BE49-F238E27FC236}">
                  <a16:creationId xmlns:a16="http://schemas.microsoft.com/office/drawing/2014/main" id="{CBC2E6E4-AB91-661F-98FA-004C66E9D83A}"/>
                </a:ext>
              </a:extLst>
            </p:cNvPr>
            <p:cNvSpPr/>
            <p:nvPr/>
          </p:nvSpPr>
          <p:spPr>
            <a:xfrm>
              <a:off x="3240825" y="1320550"/>
              <a:ext cx="698850" cy="95925"/>
            </a:xfrm>
            <a:custGeom>
              <a:avLst/>
              <a:gdLst/>
              <a:ahLst/>
              <a:cxnLst/>
              <a:rect l="l" t="t" r="r" b="b"/>
              <a:pathLst>
                <a:path w="27954" h="3837" extrusionOk="0">
                  <a:moveTo>
                    <a:pt x="27587" y="2569"/>
                  </a:moveTo>
                  <a:cubicBezTo>
                    <a:pt x="27954" y="2703"/>
                    <a:pt x="27853" y="3703"/>
                    <a:pt x="26119" y="3770"/>
                  </a:cubicBezTo>
                  <a:cubicBezTo>
                    <a:pt x="25252" y="3837"/>
                    <a:pt x="12342" y="2703"/>
                    <a:pt x="0" y="1568"/>
                  </a:cubicBezTo>
                  <a:lnTo>
                    <a:pt x="467" y="1"/>
                  </a:lnTo>
                  <a:lnTo>
                    <a:pt x="467"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Examples of Clusters (2/2) :</a:t>
            </a:r>
            <a:endParaRPr dirty="0"/>
          </a:p>
        </p:txBody>
      </p:sp>
      <p:pic>
        <p:nvPicPr>
          <p:cNvPr id="3" name="Picture 2">
            <a:extLst>
              <a:ext uri="{FF2B5EF4-FFF2-40B4-BE49-F238E27FC236}">
                <a16:creationId xmlns:a16="http://schemas.microsoft.com/office/drawing/2014/main" id="{33395AA6-3391-6F16-1C78-335BC82E112E}"/>
              </a:ext>
            </a:extLst>
          </p:cNvPr>
          <p:cNvPicPr>
            <a:picLocks noChangeAspect="1"/>
          </p:cNvPicPr>
          <p:nvPr/>
        </p:nvPicPr>
        <p:blipFill>
          <a:blip r:embed="rId3"/>
          <a:stretch>
            <a:fillRect/>
          </a:stretch>
        </p:blipFill>
        <p:spPr>
          <a:xfrm>
            <a:off x="5650444" y="0"/>
            <a:ext cx="3493556" cy="2330767"/>
          </a:xfrm>
          <a:prstGeom prst="rect">
            <a:avLst/>
          </a:prstGeom>
        </p:spPr>
      </p:pic>
      <p:sp>
        <p:nvSpPr>
          <p:cNvPr id="9" name="Google Shape;1369;p28">
            <a:extLst>
              <a:ext uri="{FF2B5EF4-FFF2-40B4-BE49-F238E27FC236}">
                <a16:creationId xmlns:a16="http://schemas.microsoft.com/office/drawing/2014/main" id="{4FCD8191-CBD2-DF1F-7896-C7CA272AB1A2}"/>
              </a:ext>
            </a:extLst>
          </p:cNvPr>
          <p:cNvSpPr txBox="1"/>
          <p:nvPr/>
        </p:nvSpPr>
        <p:spPr>
          <a:xfrm>
            <a:off x="457200" y="945512"/>
            <a:ext cx="1997241" cy="42651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fr-FR" b="1" dirty="0">
                <a:solidFill>
                  <a:schemeClr val="accent1"/>
                </a:solidFill>
                <a:latin typeface="Roboto"/>
                <a:ea typeface="Roboto"/>
                <a:cs typeface="Roboto"/>
                <a:sym typeface="Roboto"/>
              </a:rPr>
              <a:t>Sea:</a:t>
            </a:r>
            <a:endParaRPr lang="en" b="1" dirty="0">
              <a:solidFill>
                <a:schemeClr val="accent1"/>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endParaRPr lang="en" sz="1200" b="1" dirty="0">
              <a:solidFill>
                <a:schemeClr val="accent1"/>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6" name="Picture 5">
            <a:extLst>
              <a:ext uri="{FF2B5EF4-FFF2-40B4-BE49-F238E27FC236}">
                <a16:creationId xmlns:a16="http://schemas.microsoft.com/office/drawing/2014/main" id="{75BA5DBF-8470-A24A-33AB-E2505F40EA67}"/>
              </a:ext>
            </a:extLst>
          </p:cNvPr>
          <p:cNvPicPr>
            <a:picLocks noChangeAspect="1"/>
          </p:cNvPicPr>
          <p:nvPr/>
        </p:nvPicPr>
        <p:blipFill>
          <a:blip r:embed="rId4"/>
          <a:stretch>
            <a:fillRect/>
          </a:stretch>
        </p:blipFill>
        <p:spPr>
          <a:xfrm>
            <a:off x="457200" y="1413850"/>
            <a:ext cx="8210089" cy="3089398"/>
          </a:xfrm>
          <a:prstGeom prst="rect">
            <a:avLst/>
          </a:prstGeom>
        </p:spPr>
      </p:pic>
    </p:spTree>
    <p:extLst>
      <p:ext uri="{BB962C8B-B14F-4D97-AF65-F5344CB8AC3E}">
        <p14:creationId xmlns:p14="http://schemas.microsoft.com/office/powerpoint/2010/main" val="322029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Next steps/Other Ideas</a:t>
            </a:r>
            <a:endParaRPr dirty="0"/>
          </a:p>
        </p:txBody>
      </p:sp>
      <p:sp>
        <p:nvSpPr>
          <p:cNvPr id="15" name="Google Shape;875;p65">
            <a:extLst>
              <a:ext uri="{FF2B5EF4-FFF2-40B4-BE49-F238E27FC236}">
                <a16:creationId xmlns:a16="http://schemas.microsoft.com/office/drawing/2014/main" id="{34F1DE0B-9B89-023D-7E0F-858D4EFAE954}"/>
              </a:ext>
            </a:extLst>
          </p:cNvPr>
          <p:cNvSpPr/>
          <p:nvPr/>
        </p:nvSpPr>
        <p:spPr>
          <a:xfrm>
            <a:off x="4198" y="3657860"/>
            <a:ext cx="2582132" cy="1535283"/>
          </a:xfrm>
          <a:custGeom>
            <a:avLst/>
            <a:gdLst/>
            <a:ahLst/>
            <a:cxnLst/>
            <a:rect l="l" t="t" r="r" b="b"/>
            <a:pathLst>
              <a:path w="115458" h="68649" extrusionOk="0">
                <a:moveTo>
                  <a:pt x="0" y="0"/>
                </a:moveTo>
                <a:cubicBezTo>
                  <a:pt x="0" y="8924"/>
                  <a:pt x="4580" y="19874"/>
                  <a:pt x="12705" y="23566"/>
                </a:cubicBezTo>
                <a:cubicBezTo>
                  <a:pt x="23808" y="28611"/>
                  <a:pt x="47048" y="29491"/>
                  <a:pt x="48771" y="17418"/>
                </a:cubicBezTo>
                <a:cubicBezTo>
                  <a:pt x="49178" y="14564"/>
                  <a:pt x="49300" y="10306"/>
                  <a:pt x="46722" y="9017"/>
                </a:cubicBezTo>
                <a:cubicBezTo>
                  <a:pt x="41764" y="6539"/>
                  <a:pt x="34559" y="6715"/>
                  <a:pt x="30124" y="10041"/>
                </a:cubicBezTo>
                <a:cubicBezTo>
                  <a:pt x="23865" y="14735"/>
                  <a:pt x="21361" y="29062"/>
                  <a:pt x="27870" y="33402"/>
                </a:cubicBezTo>
                <a:cubicBezTo>
                  <a:pt x="43983" y="44145"/>
                  <a:pt x="67048" y="32297"/>
                  <a:pt x="85862" y="36886"/>
                </a:cubicBezTo>
                <a:cubicBezTo>
                  <a:pt x="97436" y="39709"/>
                  <a:pt x="108306" y="48053"/>
                  <a:pt x="114551" y="58198"/>
                </a:cubicBezTo>
                <a:cubicBezTo>
                  <a:pt x="116378" y="61165"/>
                  <a:pt x="114756" y="65165"/>
                  <a:pt x="114756" y="68649"/>
                </a:cubicBezTo>
              </a:path>
            </a:pathLst>
          </a:custGeom>
          <a:noFill/>
          <a:ln w="19050" cap="flat" cmpd="sng">
            <a:solidFill>
              <a:srgbClr val="5D3552"/>
            </a:solidFill>
            <a:prstDash val="dot"/>
            <a:round/>
            <a:headEnd type="none" w="med" len="med"/>
            <a:tailEnd type="none" w="med" len="med"/>
          </a:ln>
        </p:spPr>
      </p:sp>
      <p:sp>
        <p:nvSpPr>
          <p:cNvPr id="2" name="Google Shape;1369;p28">
            <a:extLst>
              <a:ext uri="{FF2B5EF4-FFF2-40B4-BE49-F238E27FC236}">
                <a16:creationId xmlns:a16="http://schemas.microsoft.com/office/drawing/2014/main" id="{EFFAD08F-2979-5915-3AAD-F90A0E48F43F}"/>
              </a:ext>
            </a:extLst>
          </p:cNvPr>
          <p:cNvSpPr txBox="1"/>
          <p:nvPr/>
        </p:nvSpPr>
        <p:spPr>
          <a:xfrm>
            <a:off x="457200" y="1160870"/>
            <a:ext cx="8229600" cy="3197999"/>
          </a:xfrm>
          <a:prstGeom prst="rect">
            <a:avLst/>
          </a:prstGeom>
          <a:noFill/>
          <a:ln>
            <a:noFill/>
          </a:ln>
        </p:spPr>
        <p:txBody>
          <a:bodyPr spcFirstLastPara="1" wrap="square" lIns="91425" tIns="91425" rIns="91425" bIns="91425" anchor="t" anchorCtr="0">
            <a:noAutofit/>
          </a:bodyPr>
          <a:lstStyle/>
          <a:p>
            <a:pPr lvl="0" algn="just" rtl="0">
              <a:spcBef>
                <a:spcPts val="0"/>
              </a:spcBef>
              <a:spcAft>
                <a:spcPts val="0"/>
              </a:spcAft>
              <a:buClr>
                <a:srgbClr val="000000"/>
              </a:buClr>
              <a:buSzPts val="1100"/>
            </a:pPr>
            <a:r>
              <a:rPr lang="en-GB" sz="1200" dirty="0">
                <a:latin typeface="Roboto"/>
                <a:ea typeface="Roboto"/>
                <a:cs typeface="Roboto"/>
                <a:sym typeface="Roboto"/>
              </a:rPr>
              <a:t>Traveling is always short, and when an adventure comes to an end, we often think about the </a:t>
            </a:r>
            <a:r>
              <a:rPr lang="en-GB" sz="1200" b="1" dirty="0">
                <a:solidFill>
                  <a:schemeClr val="accent1"/>
                </a:solidFill>
                <a:latin typeface="Roboto"/>
                <a:ea typeface="Roboto"/>
                <a:cs typeface="Roboto"/>
                <a:sym typeface="Roboto"/>
              </a:rPr>
              <a:t>next steps or what we could have done differently</a:t>
            </a:r>
            <a:r>
              <a:rPr lang="en-GB" sz="1200" dirty="0">
                <a:latin typeface="Roboto"/>
                <a:ea typeface="Roboto"/>
                <a:cs typeface="Roboto"/>
                <a:sym typeface="Roboto"/>
              </a:rPr>
              <a:t>:</a:t>
            </a:r>
          </a:p>
          <a:p>
            <a:pPr lvl="0" algn="just" rtl="0">
              <a:spcBef>
                <a:spcPts val="0"/>
              </a:spcBef>
              <a:spcAft>
                <a:spcPts val="0"/>
              </a:spcAft>
              <a:buClr>
                <a:srgbClr val="000000"/>
              </a:buClr>
              <a:buSzPts val="1100"/>
            </a:pPr>
            <a:endParaRPr lang="en-GB" sz="1200" dirty="0">
              <a:latin typeface="Roboto"/>
              <a:ea typeface="Roboto"/>
              <a:cs typeface="Roboto"/>
              <a:sym typeface="Roboto"/>
            </a:endParaRPr>
          </a:p>
          <a:p>
            <a:pPr marL="228600" lvl="0" indent="-228600" algn="just" rtl="0">
              <a:spcBef>
                <a:spcPts val="0"/>
              </a:spcBef>
              <a:spcAft>
                <a:spcPts val="0"/>
              </a:spcAft>
              <a:buClr>
                <a:srgbClr val="000000"/>
              </a:buClr>
              <a:buSzPts val="1100"/>
              <a:buFont typeface="+mj-lt"/>
              <a:buAutoNum type="arabicPeriod"/>
            </a:pPr>
            <a:r>
              <a:rPr lang="en-GB" sz="1200" dirty="0">
                <a:latin typeface="Roboto"/>
                <a:ea typeface="Roboto"/>
                <a:cs typeface="Roboto"/>
                <a:sym typeface="Roboto"/>
              </a:rPr>
              <a:t>Exploring features extraction </a:t>
            </a:r>
            <a:r>
              <a:rPr lang="en-GB" sz="1200" b="1" dirty="0">
                <a:solidFill>
                  <a:schemeClr val="accent1"/>
                </a:solidFill>
                <a:latin typeface="Roboto"/>
                <a:ea typeface="Roboto"/>
                <a:cs typeface="Roboto"/>
                <a:sym typeface="Roboto"/>
              </a:rPr>
              <a:t>without VGG16 </a:t>
            </a:r>
            <a:r>
              <a:rPr lang="en-GB" sz="1200" dirty="0">
                <a:latin typeface="Roboto"/>
                <a:ea typeface="Roboto"/>
                <a:cs typeface="Roboto"/>
                <a:sym typeface="Roboto"/>
              </a:rPr>
              <a:t>with other techniques such as: </a:t>
            </a:r>
            <a:r>
              <a:rPr lang="en-GB" sz="1200" b="1" dirty="0">
                <a:solidFill>
                  <a:schemeClr val="accent1"/>
                </a:solidFill>
                <a:latin typeface="Roboto"/>
                <a:ea typeface="Roboto"/>
                <a:cs typeface="Roboto"/>
                <a:sym typeface="Roboto"/>
              </a:rPr>
              <a:t>color histogram </a:t>
            </a:r>
            <a:r>
              <a:rPr lang="en-GB" sz="1200" dirty="0">
                <a:latin typeface="Roboto"/>
                <a:ea typeface="Roboto"/>
                <a:cs typeface="Roboto"/>
                <a:sym typeface="Roboto"/>
              </a:rPr>
              <a:t>(based on the distribution of colors in the image, used a feature vector) and/or </a:t>
            </a:r>
            <a:r>
              <a:rPr lang="en-GB" sz="1200" b="1" dirty="0">
                <a:solidFill>
                  <a:schemeClr val="accent1"/>
                </a:solidFill>
                <a:latin typeface="Roboto"/>
                <a:ea typeface="Roboto"/>
                <a:cs typeface="Roboto"/>
                <a:sym typeface="Roboto"/>
              </a:rPr>
              <a:t>bag of words </a:t>
            </a:r>
            <a:r>
              <a:rPr lang="en-GB" sz="1200" dirty="0">
                <a:latin typeface="Roboto"/>
                <a:ea typeface="Roboto"/>
                <a:cs typeface="Roboto"/>
                <a:sym typeface="Roboto"/>
              </a:rPr>
              <a:t>(focusing more on similar shapes’ frequency).</a:t>
            </a:r>
          </a:p>
          <a:p>
            <a:pPr marL="228600" lvl="0" indent="-228600" algn="just" rtl="0">
              <a:spcBef>
                <a:spcPts val="0"/>
              </a:spcBef>
              <a:spcAft>
                <a:spcPts val="0"/>
              </a:spcAft>
              <a:buClr>
                <a:srgbClr val="000000"/>
              </a:buClr>
              <a:buSzPts val="1100"/>
              <a:buFont typeface="+mj-lt"/>
              <a:buAutoNum type="arabicPeriod"/>
            </a:pPr>
            <a:endParaRPr lang="en-GB" sz="1200" dirty="0">
              <a:latin typeface="Roboto"/>
              <a:ea typeface="Roboto"/>
              <a:cs typeface="Roboto"/>
              <a:sym typeface="Roboto"/>
            </a:endParaRPr>
          </a:p>
          <a:p>
            <a:pPr marL="228600" lvl="0" indent="-228600" algn="just" rtl="0">
              <a:spcBef>
                <a:spcPts val="0"/>
              </a:spcBef>
              <a:spcAft>
                <a:spcPts val="0"/>
              </a:spcAft>
              <a:buClr>
                <a:srgbClr val="000000"/>
              </a:buClr>
              <a:buSzPts val="1100"/>
              <a:buFont typeface="+mj-lt"/>
              <a:buAutoNum type="arabicPeriod"/>
            </a:pPr>
            <a:r>
              <a:rPr lang="en-GB" sz="1200" dirty="0">
                <a:latin typeface="Roboto"/>
                <a:ea typeface="Roboto"/>
                <a:cs typeface="Roboto"/>
                <a:sym typeface="Roboto"/>
              </a:rPr>
              <a:t>Exploiting more the description column as “search bar”.</a:t>
            </a:r>
          </a:p>
          <a:p>
            <a:pPr marL="228600" lvl="0" indent="-228600" algn="just" rtl="0">
              <a:spcBef>
                <a:spcPts val="0"/>
              </a:spcBef>
              <a:spcAft>
                <a:spcPts val="0"/>
              </a:spcAft>
              <a:buClr>
                <a:srgbClr val="000000"/>
              </a:buClr>
              <a:buSzPts val="1100"/>
              <a:buFont typeface="+mj-lt"/>
              <a:buAutoNum type="arabicPeriod"/>
            </a:pPr>
            <a:endParaRPr lang="en-GB" sz="1200" dirty="0">
              <a:latin typeface="Roboto"/>
              <a:ea typeface="Roboto"/>
              <a:cs typeface="Roboto"/>
              <a:sym typeface="Roboto"/>
            </a:endParaRPr>
          </a:p>
          <a:p>
            <a:pPr marL="228600" lvl="0" indent="-228600" algn="just" rtl="0">
              <a:spcBef>
                <a:spcPts val="0"/>
              </a:spcBef>
              <a:spcAft>
                <a:spcPts val="0"/>
              </a:spcAft>
              <a:buClr>
                <a:srgbClr val="000000"/>
              </a:buClr>
              <a:buSzPts val="1100"/>
              <a:buFont typeface="+mj-lt"/>
              <a:buAutoNum type="arabicPeriod"/>
            </a:pPr>
            <a:r>
              <a:rPr lang="en-GB" sz="1200" dirty="0">
                <a:latin typeface="Roboto"/>
                <a:ea typeface="Roboto"/>
                <a:cs typeface="Roboto"/>
                <a:sym typeface="Roboto"/>
              </a:rPr>
              <a:t>Continue with </a:t>
            </a:r>
            <a:r>
              <a:rPr lang="en-GB" sz="1200" b="1" dirty="0">
                <a:solidFill>
                  <a:schemeClr val="accent1"/>
                </a:solidFill>
                <a:latin typeface="Roboto"/>
                <a:ea typeface="Roboto"/>
                <a:cs typeface="Roboto"/>
                <a:sym typeface="Roboto"/>
              </a:rPr>
              <a:t>supervised learning: </a:t>
            </a:r>
            <a:r>
              <a:rPr lang="en-GB" sz="1200" dirty="0">
                <a:solidFill>
                  <a:schemeClr val="tx1"/>
                </a:solidFill>
                <a:latin typeface="Roboto"/>
                <a:ea typeface="Roboto"/>
                <a:cs typeface="Roboto"/>
                <a:sym typeface="Roboto"/>
              </a:rPr>
              <a:t>use the outputs of clustering to label similar pictures in order to build classifiers. So that the users can search by labels.</a:t>
            </a:r>
          </a:p>
          <a:p>
            <a:pPr marL="228600" lvl="0" indent="-228600" algn="just" rtl="0">
              <a:spcBef>
                <a:spcPts val="0"/>
              </a:spcBef>
              <a:spcAft>
                <a:spcPts val="0"/>
              </a:spcAft>
              <a:buClr>
                <a:srgbClr val="000000"/>
              </a:buClr>
              <a:buSzPts val="1100"/>
              <a:buFont typeface="+mj-lt"/>
              <a:buAutoNum type="arabicPeriod"/>
            </a:pPr>
            <a:endParaRPr lang="en-GB" sz="1200" dirty="0">
              <a:latin typeface="Roboto"/>
              <a:ea typeface="Roboto"/>
              <a:cs typeface="Roboto"/>
              <a:sym typeface="Roboto"/>
            </a:endParaRPr>
          </a:p>
          <a:p>
            <a:pPr marL="228600" lvl="0" indent="-228600" algn="just" rtl="0">
              <a:spcBef>
                <a:spcPts val="0"/>
              </a:spcBef>
              <a:spcAft>
                <a:spcPts val="0"/>
              </a:spcAft>
              <a:buClr>
                <a:srgbClr val="000000"/>
              </a:buClr>
              <a:buSzPts val="1100"/>
              <a:buFont typeface="+mj-lt"/>
              <a:buAutoNum type="arabicPeriod"/>
            </a:pPr>
            <a:r>
              <a:rPr lang="en-GB" sz="1200" dirty="0">
                <a:latin typeface="Roboto"/>
                <a:ea typeface="Roboto"/>
                <a:cs typeface="Roboto"/>
                <a:sym typeface="Roboto"/>
              </a:rPr>
              <a:t>Implement streamlit user interface.</a:t>
            </a:r>
          </a:p>
          <a:p>
            <a:pPr lvl="0" algn="just" rtl="0">
              <a:spcBef>
                <a:spcPts val="0"/>
              </a:spcBef>
              <a:spcAft>
                <a:spcPts val="0"/>
              </a:spcAft>
              <a:buClr>
                <a:srgbClr val="000000"/>
              </a:buClr>
              <a:buSzPts val="1100"/>
            </a:pPr>
            <a:endParaRPr lang="en-GB" sz="1200" dirty="0">
              <a:latin typeface="Roboto"/>
              <a:ea typeface="Roboto"/>
              <a:cs typeface="Roboto"/>
              <a:sym typeface="Roboto"/>
            </a:endParaRPr>
          </a:p>
          <a:p>
            <a:pPr lvl="0" algn="just" rtl="0">
              <a:spcBef>
                <a:spcPts val="0"/>
              </a:spcBef>
              <a:spcAft>
                <a:spcPts val="0"/>
              </a:spcAft>
              <a:buClr>
                <a:srgbClr val="000000"/>
              </a:buClr>
              <a:buSzPts val="1100"/>
            </a:pPr>
            <a:endParaRPr lang="en-GB" sz="1200" dirty="0">
              <a:latin typeface="Roboto"/>
              <a:ea typeface="Roboto"/>
              <a:cs typeface="Roboto"/>
              <a:sym typeface="Roboto"/>
            </a:endParaRPr>
          </a:p>
          <a:p>
            <a:pPr lvl="0" algn="just" rtl="0">
              <a:spcBef>
                <a:spcPts val="0"/>
              </a:spcBef>
              <a:spcAft>
                <a:spcPts val="0"/>
              </a:spcAft>
              <a:buClr>
                <a:srgbClr val="000000"/>
              </a:buClr>
              <a:buSzPts val="1100"/>
            </a:pPr>
            <a:endParaRPr lang="en-GB" sz="1200" dirty="0">
              <a:latin typeface="Roboto"/>
              <a:ea typeface="Roboto"/>
              <a:cs typeface="Roboto"/>
              <a:sym typeface="Roboto"/>
            </a:endParaRPr>
          </a:p>
          <a:p>
            <a:pPr lvl="0" algn="just" rtl="0">
              <a:spcBef>
                <a:spcPts val="0"/>
              </a:spcBef>
              <a:spcAft>
                <a:spcPts val="0"/>
              </a:spcAft>
              <a:buClr>
                <a:srgbClr val="000000"/>
              </a:buClr>
              <a:buSzPts val="1100"/>
            </a:pPr>
            <a:r>
              <a:rPr lang="en-GB" sz="1200" dirty="0">
                <a:latin typeface="Roboto"/>
                <a:ea typeface="Roboto"/>
                <a:cs typeface="Roboto"/>
                <a:sym typeface="Roboto"/>
              </a:rPr>
              <a:t>  </a:t>
            </a:r>
          </a:p>
          <a:p>
            <a:pPr marL="0" lvl="0" indent="0" rtl="0">
              <a:spcBef>
                <a:spcPts val="0"/>
              </a:spcBef>
              <a:spcAft>
                <a:spcPts val="0"/>
              </a:spcAft>
              <a:buClr>
                <a:srgbClr val="000000"/>
              </a:buClr>
              <a:buSzPts val="1100"/>
              <a:buFont typeface="Arial"/>
              <a:buNone/>
            </a:pPr>
            <a:r>
              <a:rPr lang="en-GB" dirty="0">
                <a:latin typeface="Roboto"/>
                <a:ea typeface="Roboto"/>
                <a:cs typeface="Roboto"/>
                <a:sym typeface="Roboto"/>
              </a:rPr>
              <a:t> </a:t>
            </a:r>
            <a:endParaRPr lang="en-GB"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21898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sp>
        <p:nvSpPr>
          <p:cNvPr id="2726" name="Google Shape;2726;p96"/>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Extra Condensed Medium"/>
                <a:sym typeface="Fira Sans Extra Condensed Medium"/>
              </a:rPr>
              <a:t>THANK YOU FOR TRAVELLING WITH US!</a:t>
            </a:r>
            <a:endParaRPr sz="2500" dirty="0">
              <a:latin typeface="Fira Sans Extra Condensed Medium"/>
              <a:sym typeface="Fira Sans Extra Condensed Medium"/>
            </a:endParaRPr>
          </a:p>
        </p:txBody>
      </p:sp>
      <p:grpSp>
        <p:nvGrpSpPr>
          <p:cNvPr id="2727" name="Google Shape;2727;p96"/>
          <p:cNvGrpSpPr/>
          <p:nvPr/>
        </p:nvGrpSpPr>
        <p:grpSpPr>
          <a:xfrm>
            <a:off x="3033185" y="1419130"/>
            <a:ext cx="2933779" cy="2727605"/>
            <a:chOff x="3033185" y="1419130"/>
            <a:chExt cx="2933779" cy="2727605"/>
          </a:xfrm>
        </p:grpSpPr>
        <p:grpSp>
          <p:nvGrpSpPr>
            <p:cNvPr id="2728" name="Google Shape;2728;p96"/>
            <p:cNvGrpSpPr/>
            <p:nvPr/>
          </p:nvGrpSpPr>
          <p:grpSpPr>
            <a:xfrm>
              <a:off x="5253246" y="2448222"/>
              <a:ext cx="713718" cy="595654"/>
              <a:chOff x="3836250" y="4031125"/>
              <a:chExt cx="989900" cy="826150"/>
            </a:xfrm>
          </p:grpSpPr>
          <p:sp>
            <p:nvSpPr>
              <p:cNvPr id="2729" name="Google Shape;2729;p96"/>
              <p:cNvSpPr/>
              <p:nvPr/>
            </p:nvSpPr>
            <p:spPr>
              <a:xfrm>
                <a:off x="3837075" y="4031125"/>
                <a:ext cx="989075" cy="826150"/>
              </a:xfrm>
              <a:custGeom>
                <a:avLst/>
                <a:gdLst/>
                <a:ahLst/>
                <a:cxnLst/>
                <a:rect l="l" t="t" r="r" b="b"/>
                <a:pathLst>
                  <a:path w="39563" h="33046" extrusionOk="0">
                    <a:moveTo>
                      <a:pt x="14088" y="0"/>
                    </a:moveTo>
                    <a:cubicBezTo>
                      <a:pt x="13998" y="0"/>
                      <a:pt x="13907" y="8"/>
                      <a:pt x="13810" y="22"/>
                    </a:cubicBezTo>
                    <a:lnTo>
                      <a:pt x="1568" y="2257"/>
                    </a:lnTo>
                    <a:cubicBezTo>
                      <a:pt x="968" y="2390"/>
                      <a:pt x="501" y="2924"/>
                      <a:pt x="501" y="3591"/>
                    </a:cubicBezTo>
                    <a:lnTo>
                      <a:pt x="1" y="29677"/>
                    </a:lnTo>
                    <a:cubicBezTo>
                      <a:pt x="1" y="30077"/>
                      <a:pt x="167" y="30444"/>
                      <a:pt x="468" y="30711"/>
                    </a:cubicBezTo>
                    <a:cubicBezTo>
                      <a:pt x="688" y="30903"/>
                      <a:pt x="1022" y="31028"/>
                      <a:pt x="1338" y="31028"/>
                    </a:cubicBezTo>
                    <a:cubicBezTo>
                      <a:pt x="1405" y="31028"/>
                      <a:pt x="1471" y="31022"/>
                      <a:pt x="1535" y="31011"/>
                    </a:cubicBezTo>
                    <a:lnTo>
                      <a:pt x="13410" y="28843"/>
                    </a:lnTo>
                    <a:lnTo>
                      <a:pt x="25052" y="32946"/>
                    </a:lnTo>
                    <a:cubicBezTo>
                      <a:pt x="25185" y="33012"/>
                      <a:pt x="25319" y="33046"/>
                      <a:pt x="25485" y="33046"/>
                    </a:cubicBezTo>
                    <a:lnTo>
                      <a:pt x="25619" y="33046"/>
                    </a:lnTo>
                    <a:lnTo>
                      <a:pt x="37894" y="31745"/>
                    </a:lnTo>
                    <a:cubicBezTo>
                      <a:pt x="38561" y="31645"/>
                      <a:pt x="39062" y="31111"/>
                      <a:pt x="39062" y="30410"/>
                    </a:cubicBezTo>
                    <a:lnTo>
                      <a:pt x="39562" y="4358"/>
                    </a:lnTo>
                    <a:cubicBezTo>
                      <a:pt x="39562" y="3991"/>
                      <a:pt x="39395" y="3591"/>
                      <a:pt x="39129" y="3291"/>
                    </a:cubicBezTo>
                    <a:cubicBezTo>
                      <a:pt x="38858" y="3021"/>
                      <a:pt x="38507" y="2886"/>
                      <a:pt x="38196" y="2886"/>
                    </a:cubicBezTo>
                    <a:cubicBezTo>
                      <a:pt x="38162" y="2886"/>
                      <a:pt x="38128" y="2887"/>
                      <a:pt x="38094" y="2891"/>
                    </a:cubicBezTo>
                    <a:lnTo>
                      <a:pt x="26153" y="4192"/>
                    </a:lnTo>
                    <a:lnTo>
                      <a:pt x="14478" y="55"/>
                    </a:lnTo>
                    <a:cubicBezTo>
                      <a:pt x="14341" y="16"/>
                      <a:pt x="14216" y="0"/>
                      <a:pt x="14088" y="0"/>
                    </a:cubicBezTo>
                    <a:close/>
                  </a:path>
                </a:pathLst>
              </a:custGeom>
              <a:solidFill>
                <a:srgbClr val="4D9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6"/>
              <p:cNvSpPr/>
              <p:nvPr/>
            </p:nvSpPr>
            <p:spPr>
              <a:xfrm>
                <a:off x="3836250" y="4031125"/>
                <a:ext cx="989050" cy="826150"/>
              </a:xfrm>
              <a:custGeom>
                <a:avLst/>
                <a:gdLst/>
                <a:ahLst/>
                <a:cxnLst/>
                <a:rect l="l" t="t" r="r" b="b"/>
                <a:pathLst>
                  <a:path w="39562" h="33046" extrusionOk="0">
                    <a:moveTo>
                      <a:pt x="14079" y="0"/>
                    </a:moveTo>
                    <a:cubicBezTo>
                      <a:pt x="13986" y="0"/>
                      <a:pt x="13887" y="8"/>
                      <a:pt x="13777" y="22"/>
                    </a:cubicBezTo>
                    <a:lnTo>
                      <a:pt x="1568" y="2257"/>
                    </a:lnTo>
                    <a:cubicBezTo>
                      <a:pt x="934" y="2390"/>
                      <a:pt x="501" y="2924"/>
                      <a:pt x="501" y="3591"/>
                    </a:cubicBezTo>
                    <a:lnTo>
                      <a:pt x="0" y="29677"/>
                    </a:lnTo>
                    <a:cubicBezTo>
                      <a:pt x="0" y="30077"/>
                      <a:pt x="167" y="30444"/>
                      <a:pt x="434" y="30711"/>
                    </a:cubicBezTo>
                    <a:cubicBezTo>
                      <a:pt x="682" y="30903"/>
                      <a:pt x="1021" y="31028"/>
                      <a:pt x="1338" y="31028"/>
                    </a:cubicBezTo>
                    <a:cubicBezTo>
                      <a:pt x="1405" y="31028"/>
                      <a:pt x="1471" y="31022"/>
                      <a:pt x="1535" y="31011"/>
                    </a:cubicBezTo>
                    <a:lnTo>
                      <a:pt x="13410" y="28843"/>
                    </a:lnTo>
                    <a:lnTo>
                      <a:pt x="25051" y="32946"/>
                    </a:lnTo>
                    <a:cubicBezTo>
                      <a:pt x="25185" y="33012"/>
                      <a:pt x="25285" y="33046"/>
                      <a:pt x="25452" y="33046"/>
                    </a:cubicBezTo>
                    <a:lnTo>
                      <a:pt x="25619" y="33046"/>
                    </a:lnTo>
                    <a:lnTo>
                      <a:pt x="37894" y="31745"/>
                    </a:lnTo>
                    <a:cubicBezTo>
                      <a:pt x="38561" y="31645"/>
                      <a:pt x="39061" y="31111"/>
                      <a:pt x="39061" y="30410"/>
                    </a:cubicBezTo>
                    <a:lnTo>
                      <a:pt x="39562" y="4358"/>
                    </a:lnTo>
                    <a:cubicBezTo>
                      <a:pt x="39528" y="3858"/>
                      <a:pt x="39395" y="3491"/>
                      <a:pt x="39095" y="3224"/>
                    </a:cubicBezTo>
                    <a:cubicBezTo>
                      <a:pt x="38825" y="3015"/>
                      <a:pt x="38502" y="2886"/>
                      <a:pt x="38197" y="2886"/>
                    </a:cubicBezTo>
                    <a:cubicBezTo>
                      <a:pt x="38163" y="2886"/>
                      <a:pt x="38128" y="2887"/>
                      <a:pt x="38094" y="2891"/>
                    </a:cubicBezTo>
                    <a:lnTo>
                      <a:pt x="26119" y="4192"/>
                    </a:lnTo>
                    <a:lnTo>
                      <a:pt x="14444" y="55"/>
                    </a:lnTo>
                    <a:cubicBezTo>
                      <a:pt x="14327" y="16"/>
                      <a:pt x="14209" y="0"/>
                      <a:pt x="14079"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6"/>
              <p:cNvSpPr/>
              <p:nvPr/>
            </p:nvSpPr>
            <p:spPr>
              <a:xfrm>
                <a:off x="3867925" y="4064175"/>
                <a:ext cx="317750" cy="706375"/>
              </a:xfrm>
              <a:custGeom>
                <a:avLst/>
                <a:gdLst/>
                <a:ahLst/>
                <a:cxnLst/>
                <a:rect l="l" t="t" r="r" b="b"/>
                <a:pathLst>
                  <a:path w="12710" h="28255" extrusionOk="0">
                    <a:moveTo>
                      <a:pt x="12710" y="1"/>
                    </a:moveTo>
                    <a:lnTo>
                      <a:pt x="501" y="2236"/>
                    </a:lnTo>
                    <a:lnTo>
                      <a:pt x="1" y="28254"/>
                    </a:lnTo>
                    <a:lnTo>
                      <a:pt x="1" y="28254"/>
                    </a:lnTo>
                    <a:lnTo>
                      <a:pt x="12243" y="26053"/>
                    </a:lnTo>
                    <a:lnTo>
                      <a:pt x="12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6"/>
              <p:cNvSpPr/>
              <p:nvPr/>
            </p:nvSpPr>
            <p:spPr>
              <a:xfrm>
                <a:off x="4173975" y="4064175"/>
                <a:ext cx="310250" cy="756400"/>
              </a:xfrm>
              <a:custGeom>
                <a:avLst/>
                <a:gdLst/>
                <a:ahLst/>
                <a:cxnLst/>
                <a:rect l="l" t="t" r="r" b="b"/>
                <a:pathLst>
                  <a:path w="12410" h="30256" extrusionOk="0">
                    <a:moveTo>
                      <a:pt x="468" y="1"/>
                    </a:moveTo>
                    <a:lnTo>
                      <a:pt x="1" y="26053"/>
                    </a:lnTo>
                    <a:lnTo>
                      <a:pt x="11943" y="30256"/>
                    </a:lnTo>
                    <a:lnTo>
                      <a:pt x="12410" y="4204"/>
                    </a:lnTo>
                    <a:lnTo>
                      <a:pt x="468" y="1"/>
                    </a:lnTo>
                    <a:close/>
                  </a:path>
                </a:pathLst>
              </a:custGeom>
              <a:solidFill>
                <a:schemeClr val="lt2">
                  <a:alpha val="477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6"/>
              <p:cNvSpPr/>
              <p:nvPr/>
            </p:nvSpPr>
            <p:spPr>
              <a:xfrm>
                <a:off x="4472525" y="4136725"/>
                <a:ext cx="319425" cy="683850"/>
              </a:xfrm>
              <a:custGeom>
                <a:avLst/>
                <a:gdLst/>
                <a:ahLst/>
                <a:cxnLst/>
                <a:rect l="l" t="t" r="r" b="b"/>
                <a:pathLst>
                  <a:path w="12777" h="27354" extrusionOk="0">
                    <a:moveTo>
                      <a:pt x="12777" y="1"/>
                    </a:moveTo>
                    <a:lnTo>
                      <a:pt x="468" y="1302"/>
                    </a:lnTo>
                    <a:lnTo>
                      <a:pt x="1" y="27354"/>
                    </a:lnTo>
                    <a:lnTo>
                      <a:pt x="12276" y="26053"/>
                    </a:lnTo>
                    <a:lnTo>
                      <a:pt x="12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6"/>
              <p:cNvSpPr/>
              <p:nvPr/>
            </p:nvSpPr>
            <p:spPr>
              <a:xfrm>
                <a:off x="4003025" y="4576925"/>
                <a:ext cx="68400" cy="71075"/>
              </a:xfrm>
              <a:custGeom>
                <a:avLst/>
                <a:gdLst/>
                <a:ahLst/>
                <a:cxnLst/>
                <a:rect l="l" t="t" r="r" b="b"/>
                <a:pathLst>
                  <a:path w="2736" h="2843" extrusionOk="0">
                    <a:moveTo>
                      <a:pt x="1258" y="1"/>
                    </a:moveTo>
                    <a:cubicBezTo>
                      <a:pt x="544" y="1"/>
                      <a:pt x="1" y="611"/>
                      <a:pt x="1" y="1373"/>
                    </a:cubicBezTo>
                    <a:cubicBezTo>
                      <a:pt x="1" y="2174"/>
                      <a:pt x="568" y="2841"/>
                      <a:pt x="1335" y="2841"/>
                    </a:cubicBezTo>
                    <a:cubicBezTo>
                      <a:pt x="1353" y="2842"/>
                      <a:pt x="1372" y="2842"/>
                      <a:pt x="1390" y="2842"/>
                    </a:cubicBezTo>
                    <a:cubicBezTo>
                      <a:pt x="2100" y="2842"/>
                      <a:pt x="2703" y="2220"/>
                      <a:pt x="2703" y="1440"/>
                    </a:cubicBezTo>
                    <a:cubicBezTo>
                      <a:pt x="2736" y="706"/>
                      <a:pt x="2102" y="39"/>
                      <a:pt x="1368" y="6"/>
                    </a:cubicBezTo>
                    <a:cubicBezTo>
                      <a:pt x="1331" y="2"/>
                      <a:pt x="1294"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6"/>
              <p:cNvSpPr/>
              <p:nvPr/>
            </p:nvSpPr>
            <p:spPr>
              <a:xfrm>
                <a:off x="4083075" y="4532850"/>
                <a:ext cx="16725" cy="20875"/>
              </a:xfrm>
              <a:custGeom>
                <a:avLst/>
                <a:gdLst/>
                <a:ahLst/>
                <a:cxnLst/>
                <a:rect l="l" t="t" r="r" b="b"/>
                <a:pathLst>
                  <a:path w="669" h="835" extrusionOk="0">
                    <a:moveTo>
                      <a:pt x="301" y="1"/>
                    </a:moveTo>
                    <a:cubicBezTo>
                      <a:pt x="134" y="34"/>
                      <a:pt x="1" y="167"/>
                      <a:pt x="1" y="368"/>
                    </a:cubicBezTo>
                    <a:lnTo>
                      <a:pt x="1" y="534"/>
                    </a:lnTo>
                    <a:cubicBezTo>
                      <a:pt x="34" y="701"/>
                      <a:pt x="168" y="835"/>
                      <a:pt x="335" y="835"/>
                    </a:cubicBezTo>
                    <a:cubicBezTo>
                      <a:pt x="535" y="835"/>
                      <a:pt x="668" y="668"/>
                      <a:pt x="635" y="501"/>
                    </a:cubicBezTo>
                    <a:lnTo>
                      <a:pt x="635" y="334"/>
                    </a:lnTo>
                    <a:cubicBezTo>
                      <a:pt x="635" y="134"/>
                      <a:pt x="435"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6"/>
              <p:cNvSpPr/>
              <p:nvPr/>
            </p:nvSpPr>
            <p:spPr>
              <a:xfrm>
                <a:off x="4083075" y="4356050"/>
                <a:ext cx="572950" cy="331950"/>
              </a:xfrm>
              <a:custGeom>
                <a:avLst/>
                <a:gdLst/>
                <a:ahLst/>
                <a:cxnLst/>
                <a:rect l="l" t="t" r="r" b="b"/>
                <a:pathLst>
                  <a:path w="22918" h="13278" extrusionOk="0">
                    <a:moveTo>
                      <a:pt x="4904" y="1"/>
                    </a:moveTo>
                    <a:cubicBezTo>
                      <a:pt x="4738" y="1"/>
                      <a:pt x="4571" y="101"/>
                      <a:pt x="4538" y="268"/>
                    </a:cubicBezTo>
                    <a:cubicBezTo>
                      <a:pt x="4504" y="435"/>
                      <a:pt x="4638" y="601"/>
                      <a:pt x="4804" y="668"/>
                    </a:cubicBezTo>
                    <a:cubicBezTo>
                      <a:pt x="4871" y="701"/>
                      <a:pt x="4971" y="701"/>
                      <a:pt x="5038" y="735"/>
                    </a:cubicBezTo>
                    <a:lnTo>
                      <a:pt x="5138" y="735"/>
                    </a:lnTo>
                    <a:cubicBezTo>
                      <a:pt x="5238" y="735"/>
                      <a:pt x="5371" y="668"/>
                      <a:pt x="5505" y="501"/>
                    </a:cubicBezTo>
                    <a:cubicBezTo>
                      <a:pt x="5538" y="334"/>
                      <a:pt x="5438" y="101"/>
                      <a:pt x="5271" y="68"/>
                    </a:cubicBezTo>
                    <a:cubicBezTo>
                      <a:pt x="5171" y="34"/>
                      <a:pt x="5038" y="1"/>
                      <a:pt x="4904" y="1"/>
                    </a:cubicBezTo>
                    <a:close/>
                    <a:moveTo>
                      <a:pt x="3298" y="209"/>
                    </a:moveTo>
                    <a:cubicBezTo>
                      <a:pt x="3255" y="209"/>
                      <a:pt x="3212" y="218"/>
                      <a:pt x="3170" y="234"/>
                    </a:cubicBezTo>
                    <a:cubicBezTo>
                      <a:pt x="3036" y="268"/>
                      <a:pt x="2970" y="301"/>
                      <a:pt x="2836" y="368"/>
                    </a:cubicBezTo>
                    <a:cubicBezTo>
                      <a:pt x="2670" y="435"/>
                      <a:pt x="2569" y="668"/>
                      <a:pt x="2670" y="835"/>
                    </a:cubicBezTo>
                    <a:cubicBezTo>
                      <a:pt x="2703" y="935"/>
                      <a:pt x="2836" y="1035"/>
                      <a:pt x="2970" y="1035"/>
                    </a:cubicBezTo>
                    <a:lnTo>
                      <a:pt x="3137" y="1035"/>
                    </a:lnTo>
                    <a:cubicBezTo>
                      <a:pt x="3237" y="1002"/>
                      <a:pt x="3337" y="935"/>
                      <a:pt x="3403" y="902"/>
                    </a:cubicBezTo>
                    <a:cubicBezTo>
                      <a:pt x="3570" y="801"/>
                      <a:pt x="3670" y="601"/>
                      <a:pt x="3570" y="435"/>
                    </a:cubicBezTo>
                    <a:cubicBezTo>
                      <a:pt x="3545" y="284"/>
                      <a:pt x="3426" y="209"/>
                      <a:pt x="3298" y="209"/>
                    </a:cubicBezTo>
                    <a:close/>
                    <a:moveTo>
                      <a:pt x="6386" y="1077"/>
                    </a:moveTo>
                    <a:cubicBezTo>
                      <a:pt x="6321" y="1077"/>
                      <a:pt x="6258" y="1096"/>
                      <a:pt x="6205" y="1135"/>
                    </a:cubicBezTo>
                    <a:cubicBezTo>
                      <a:pt x="6072" y="1235"/>
                      <a:pt x="6039" y="1435"/>
                      <a:pt x="6172" y="1602"/>
                    </a:cubicBezTo>
                    <a:cubicBezTo>
                      <a:pt x="6205" y="1702"/>
                      <a:pt x="6272" y="1769"/>
                      <a:pt x="6339" y="1869"/>
                    </a:cubicBezTo>
                    <a:cubicBezTo>
                      <a:pt x="6372" y="1936"/>
                      <a:pt x="6506" y="2002"/>
                      <a:pt x="6572" y="2002"/>
                    </a:cubicBezTo>
                    <a:cubicBezTo>
                      <a:pt x="6672" y="2002"/>
                      <a:pt x="6706" y="1936"/>
                      <a:pt x="6806" y="1936"/>
                    </a:cubicBezTo>
                    <a:cubicBezTo>
                      <a:pt x="6973" y="1869"/>
                      <a:pt x="6973" y="1635"/>
                      <a:pt x="6873" y="1502"/>
                    </a:cubicBezTo>
                    <a:cubicBezTo>
                      <a:pt x="6806" y="1369"/>
                      <a:pt x="6739" y="1268"/>
                      <a:pt x="6672" y="1202"/>
                    </a:cubicBezTo>
                    <a:cubicBezTo>
                      <a:pt x="6592" y="1121"/>
                      <a:pt x="6486" y="1077"/>
                      <a:pt x="6386" y="1077"/>
                    </a:cubicBezTo>
                    <a:close/>
                    <a:moveTo>
                      <a:pt x="1735" y="1327"/>
                    </a:moveTo>
                    <a:cubicBezTo>
                      <a:pt x="1637" y="1327"/>
                      <a:pt x="1529" y="1375"/>
                      <a:pt x="1469" y="1435"/>
                    </a:cubicBezTo>
                    <a:cubicBezTo>
                      <a:pt x="1369" y="1535"/>
                      <a:pt x="1335" y="1669"/>
                      <a:pt x="1235" y="1735"/>
                    </a:cubicBezTo>
                    <a:cubicBezTo>
                      <a:pt x="1168" y="1869"/>
                      <a:pt x="1168" y="2069"/>
                      <a:pt x="1335" y="2202"/>
                    </a:cubicBezTo>
                    <a:cubicBezTo>
                      <a:pt x="1369" y="2236"/>
                      <a:pt x="1402" y="2269"/>
                      <a:pt x="1502" y="2269"/>
                    </a:cubicBezTo>
                    <a:cubicBezTo>
                      <a:pt x="1569" y="2269"/>
                      <a:pt x="1702" y="2236"/>
                      <a:pt x="1802" y="2169"/>
                    </a:cubicBezTo>
                    <a:cubicBezTo>
                      <a:pt x="1836" y="2069"/>
                      <a:pt x="1869" y="1969"/>
                      <a:pt x="1969" y="1902"/>
                    </a:cubicBezTo>
                    <a:cubicBezTo>
                      <a:pt x="2069" y="1735"/>
                      <a:pt x="2036" y="1535"/>
                      <a:pt x="1902" y="1402"/>
                    </a:cubicBezTo>
                    <a:cubicBezTo>
                      <a:pt x="1862" y="1349"/>
                      <a:pt x="1801" y="1327"/>
                      <a:pt x="1735" y="1327"/>
                    </a:cubicBezTo>
                    <a:close/>
                    <a:moveTo>
                      <a:pt x="7339" y="2744"/>
                    </a:moveTo>
                    <a:cubicBezTo>
                      <a:pt x="7295" y="2744"/>
                      <a:pt x="7249" y="2752"/>
                      <a:pt x="7206" y="2770"/>
                    </a:cubicBezTo>
                    <a:cubicBezTo>
                      <a:pt x="7039" y="2870"/>
                      <a:pt x="6973" y="3070"/>
                      <a:pt x="7039" y="3237"/>
                    </a:cubicBezTo>
                    <a:cubicBezTo>
                      <a:pt x="7073" y="3337"/>
                      <a:pt x="7106" y="3437"/>
                      <a:pt x="7173" y="3537"/>
                    </a:cubicBezTo>
                    <a:cubicBezTo>
                      <a:pt x="7206" y="3670"/>
                      <a:pt x="7340" y="3737"/>
                      <a:pt x="7440" y="3737"/>
                    </a:cubicBezTo>
                    <a:lnTo>
                      <a:pt x="7573" y="3737"/>
                    </a:lnTo>
                    <a:cubicBezTo>
                      <a:pt x="7740" y="3637"/>
                      <a:pt x="7840" y="3437"/>
                      <a:pt x="7740" y="3270"/>
                    </a:cubicBezTo>
                    <a:cubicBezTo>
                      <a:pt x="7706" y="3170"/>
                      <a:pt x="7673" y="3036"/>
                      <a:pt x="7606" y="2936"/>
                    </a:cubicBezTo>
                    <a:cubicBezTo>
                      <a:pt x="7582" y="2813"/>
                      <a:pt x="7465" y="2744"/>
                      <a:pt x="7339" y="2744"/>
                    </a:cubicBezTo>
                    <a:close/>
                    <a:moveTo>
                      <a:pt x="746" y="3135"/>
                    </a:moveTo>
                    <a:cubicBezTo>
                      <a:pt x="615" y="3135"/>
                      <a:pt x="493" y="3243"/>
                      <a:pt x="468" y="3370"/>
                    </a:cubicBezTo>
                    <a:cubicBezTo>
                      <a:pt x="468" y="3503"/>
                      <a:pt x="401" y="3570"/>
                      <a:pt x="368" y="3704"/>
                    </a:cubicBezTo>
                    <a:cubicBezTo>
                      <a:pt x="301" y="3870"/>
                      <a:pt x="401" y="4070"/>
                      <a:pt x="568" y="4104"/>
                    </a:cubicBezTo>
                    <a:lnTo>
                      <a:pt x="668" y="4104"/>
                    </a:lnTo>
                    <a:cubicBezTo>
                      <a:pt x="835" y="4104"/>
                      <a:pt x="968" y="4037"/>
                      <a:pt x="1002" y="3870"/>
                    </a:cubicBezTo>
                    <a:cubicBezTo>
                      <a:pt x="1002" y="3770"/>
                      <a:pt x="1035" y="3637"/>
                      <a:pt x="1068" y="3570"/>
                    </a:cubicBezTo>
                    <a:cubicBezTo>
                      <a:pt x="1135" y="3403"/>
                      <a:pt x="1035" y="3203"/>
                      <a:pt x="868" y="3170"/>
                    </a:cubicBezTo>
                    <a:cubicBezTo>
                      <a:pt x="828" y="3146"/>
                      <a:pt x="787" y="3135"/>
                      <a:pt x="746" y="3135"/>
                    </a:cubicBezTo>
                    <a:close/>
                    <a:moveTo>
                      <a:pt x="8083" y="4650"/>
                    </a:moveTo>
                    <a:cubicBezTo>
                      <a:pt x="8046" y="4650"/>
                      <a:pt x="8009" y="4657"/>
                      <a:pt x="7973" y="4671"/>
                    </a:cubicBezTo>
                    <a:cubicBezTo>
                      <a:pt x="7807" y="4704"/>
                      <a:pt x="7706" y="4904"/>
                      <a:pt x="7740" y="5071"/>
                    </a:cubicBezTo>
                    <a:lnTo>
                      <a:pt x="7840" y="5405"/>
                    </a:lnTo>
                    <a:cubicBezTo>
                      <a:pt x="7873" y="5572"/>
                      <a:pt x="8007" y="5672"/>
                      <a:pt x="8140" y="5672"/>
                    </a:cubicBezTo>
                    <a:cubicBezTo>
                      <a:pt x="8140" y="5672"/>
                      <a:pt x="8173" y="5672"/>
                      <a:pt x="8240" y="5605"/>
                    </a:cubicBezTo>
                    <a:cubicBezTo>
                      <a:pt x="8407" y="5572"/>
                      <a:pt x="8507" y="5371"/>
                      <a:pt x="8474" y="5205"/>
                    </a:cubicBezTo>
                    <a:lnTo>
                      <a:pt x="8374" y="4871"/>
                    </a:lnTo>
                    <a:cubicBezTo>
                      <a:pt x="8347" y="4740"/>
                      <a:pt x="8218" y="4650"/>
                      <a:pt x="8083" y="4650"/>
                    </a:cubicBezTo>
                    <a:close/>
                    <a:moveTo>
                      <a:pt x="350" y="5067"/>
                    </a:moveTo>
                    <a:cubicBezTo>
                      <a:pt x="173" y="5067"/>
                      <a:pt x="34" y="5219"/>
                      <a:pt x="34" y="5371"/>
                    </a:cubicBezTo>
                    <a:cubicBezTo>
                      <a:pt x="1" y="5505"/>
                      <a:pt x="1" y="5572"/>
                      <a:pt x="1" y="5705"/>
                    </a:cubicBezTo>
                    <a:cubicBezTo>
                      <a:pt x="1" y="5905"/>
                      <a:pt x="134" y="6072"/>
                      <a:pt x="335" y="6072"/>
                    </a:cubicBezTo>
                    <a:cubicBezTo>
                      <a:pt x="501" y="6072"/>
                      <a:pt x="668" y="5938"/>
                      <a:pt x="668" y="5772"/>
                    </a:cubicBezTo>
                    <a:cubicBezTo>
                      <a:pt x="668" y="5672"/>
                      <a:pt x="701" y="5572"/>
                      <a:pt x="701" y="5438"/>
                    </a:cubicBezTo>
                    <a:cubicBezTo>
                      <a:pt x="701" y="5271"/>
                      <a:pt x="568" y="5071"/>
                      <a:pt x="401" y="5071"/>
                    </a:cubicBezTo>
                    <a:cubicBezTo>
                      <a:pt x="384" y="5068"/>
                      <a:pt x="367" y="5067"/>
                      <a:pt x="350" y="5067"/>
                    </a:cubicBezTo>
                    <a:close/>
                    <a:moveTo>
                      <a:pt x="22584" y="5271"/>
                    </a:moveTo>
                    <a:cubicBezTo>
                      <a:pt x="22417" y="5271"/>
                      <a:pt x="22250" y="5405"/>
                      <a:pt x="22250" y="5605"/>
                    </a:cubicBezTo>
                    <a:lnTo>
                      <a:pt x="22250" y="5938"/>
                    </a:lnTo>
                    <a:cubicBezTo>
                      <a:pt x="22250" y="6105"/>
                      <a:pt x="22417" y="6272"/>
                      <a:pt x="22584" y="6272"/>
                    </a:cubicBezTo>
                    <a:cubicBezTo>
                      <a:pt x="22751" y="6272"/>
                      <a:pt x="22917" y="6105"/>
                      <a:pt x="22917" y="5938"/>
                    </a:cubicBezTo>
                    <a:lnTo>
                      <a:pt x="22917" y="5605"/>
                    </a:lnTo>
                    <a:cubicBezTo>
                      <a:pt x="22917" y="5438"/>
                      <a:pt x="22751" y="5271"/>
                      <a:pt x="22584" y="5271"/>
                    </a:cubicBezTo>
                    <a:close/>
                    <a:moveTo>
                      <a:pt x="8458" y="6567"/>
                    </a:moveTo>
                    <a:cubicBezTo>
                      <a:pt x="8441" y="6567"/>
                      <a:pt x="8424" y="6569"/>
                      <a:pt x="8407" y="6572"/>
                    </a:cubicBezTo>
                    <a:cubicBezTo>
                      <a:pt x="8240" y="6606"/>
                      <a:pt x="8107" y="6839"/>
                      <a:pt x="8173" y="7006"/>
                    </a:cubicBezTo>
                    <a:cubicBezTo>
                      <a:pt x="8173" y="7106"/>
                      <a:pt x="8207" y="7206"/>
                      <a:pt x="8207" y="7340"/>
                    </a:cubicBezTo>
                    <a:cubicBezTo>
                      <a:pt x="8240" y="7506"/>
                      <a:pt x="8374" y="7606"/>
                      <a:pt x="8540" y="7606"/>
                    </a:cubicBezTo>
                    <a:cubicBezTo>
                      <a:pt x="8574" y="7606"/>
                      <a:pt x="8574" y="7606"/>
                      <a:pt x="8574" y="7573"/>
                    </a:cubicBezTo>
                    <a:cubicBezTo>
                      <a:pt x="8741" y="7573"/>
                      <a:pt x="8874" y="7373"/>
                      <a:pt x="8841" y="7206"/>
                    </a:cubicBezTo>
                    <a:cubicBezTo>
                      <a:pt x="8841" y="7073"/>
                      <a:pt x="8774" y="7006"/>
                      <a:pt x="8774" y="6873"/>
                    </a:cubicBezTo>
                    <a:cubicBezTo>
                      <a:pt x="8744" y="6693"/>
                      <a:pt x="8607" y="6567"/>
                      <a:pt x="8458" y="6567"/>
                    </a:cubicBezTo>
                    <a:close/>
                    <a:moveTo>
                      <a:pt x="22217" y="7606"/>
                    </a:moveTo>
                    <a:lnTo>
                      <a:pt x="22217" y="7840"/>
                    </a:lnTo>
                    <a:lnTo>
                      <a:pt x="22217" y="7907"/>
                    </a:lnTo>
                    <a:cubicBezTo>
                      <a:pt x="22217" y="8073"/>
                      <a:pt x="22350" y="8240"/>
                      <a:pt x="22550" y="8274"/>
                    </a:cubicBezTo>
                    <a:cubicBezTo>
                      <a:pt x="22717" y="8274"/>
                      <a:pt x="22884" y="8173"/>
                      <a:pt x="22884" y="8007"/>
                    </a:cubicBezTo>
                    <a:lnTo>
                      <a:pt x="22884" y="7840"/>
                    </a:lnTo>
                    <a:lnTo>
                      <a:pt x="22884" y="7606"/>
                    </a:lnTo>
                    <a:close/>
                    <a:moveTo>
                      <a:pt x="8804" y="8567"/>
                    </a:moveTo>
                    <a:cubicBezTo>
                      <a:pt x="8783" y="8567"/>
                      <a:pt x="8762" y="8569"/>
                      <a:pt x="8741" y="8574"/>
                    </a:cubicBezTo>
                    <a:cubicBezTo>
                      <a:pt x="8574" y="8607"/>
                      <a:pt x="8474" y="8841"/>
                      <a:pt x="8507" y="9007"/>
                    </a:cubicBezTo>
                    <a:cubicBezTo>
                      <a:pt x="8540" y="9107"/>
                      <a:pt x="8540" y="9208"/>
                      <a:pt x="8574" y="9341"/>
                    </a:cubicBezTo>
                    <a:cubicBezTo>
                      <a:pt x="8574" y="9441"/>
                      <a:pt x="8741" y="9574"/>
                      <a:pt x="8874" y="9574"/>
                    </a:cubicBezTo>
                    <a:cubicBezTo>
                      <a:pt x="8907" y="9574"/>
                      <a:pt x="8974" y="9574"/>
                      <a:pt x="8974" y="9541"/>
                    </a:cubicBezTo>
                    <a:cubicBezTo>
                      <a:pt x="9141" y="9474"/>
                      <a:pt x="9241" y="9274"/>
                      <a:pt x="9208" y="9107"/>
                    </a:cubicBezTo>
                    <a:cubicBezTo>
                      <a:pt x="9174" y="9041"/>
                      <a:pt x="9141" y="8941"/>
                      <a:pt x="9141" y="8841"/>
                    </a:cubicBezTo>
                    <a:cubicBezTo>
                      <a:pt x="9083" y="8666"/>
                      <a:pt x="8948" y="8567"/>
                      <a:pt x="8804" y="8567"/>
                    </a:cubicBezTo>
                    <a:close/>
                    <a:moveTo>
                      <a:pt x="21847" y="9089"/>
                    </a:moveTo>
                    <a:cubicBezTo>
                      <a:pt x="21754" y="9089"/>
                      <a:pt x="21658" y="9133"/>
                      <a:pt x="21583" y="9208"/>
                    </a:cubicBezTo>
                    <a:cubicBezTo>
                      <a:pt x="21516" y="9241"/>
                      <a:pt x="21483" y="9341"/>
                      <a:pt x="21383" y="9408"/>
                    </a:cubicBezTo>
                    <a:cubicBezTo>
                      <a:pt x="21249" y="9574"/>
                      <a:pt x="21249" y="9775"/>
                      <a:pt x="21383" y="9908"/>
                    </a:cubicBezTo>
                    <a:cubicBezTo>
                      <a:pt x="21416" y="9941"/>
                      <a:pt x="21516" y="10008"/>
                      <a:pt x="21583" y="10008"/>
                    </a:cubicBezTo>
                    <a:cubicBezTo>
                      <a:pt x="21683" y="10008"/>
                      <a:pt x="21750" y="9941"/>
                      <a:pt x="21850" y="9908"/>
                    </a:cubicBezTo>
                    <a:lnTo>
                      <a:pt x="22083" y="9675"/>
                    </a:lnTo>
                    <a:cubicBezTo>
                      <a:pt x="22217" y="9508"/>
                      <a:pt x="22183" y="9274"/>
                      <a:pt x="22050" y="9174"/>
                    </a:cubicBezTo>
                    <a:cubicBezTo>
                      <a:pt x="21992" y="9116"/>
                      <a:pt x="21920" y="9089"/>
                      <a:pt x="21847" y="9089"/>
                    </a:cubicBezTo>
                    <a:close/>
                    <a:moveTo>
                      <a:pt x="20364" y="10337"/>
                    </a:moveTo>
                    <a:cubicBezTo>
                      <a:pt x="20304" y="10337"/>
                      <a:pt x="20243" y="10359"/>
                      <a:pt x="20182" y="10408"/>
                    </a:cubicBezTo>
                    <a:cubicBezTo>
                      <a:pt x="20082" y="10442"/>
                      <a:pt x="20015" y="10542"/>
                      <a:pt x="19915" y="10575"/>
                    </a:cubicBezTo>
                    <a:cubicBezTo>
                      <a:pt x="19782" y="10675"/>
                      <a:pt x="19748" y="10875"/>
                      <a:pt x="19848" y="11042"/>
                    </a:cubicBezTo>
                    <a:cubicBezTo>
                      <a:pt x="19882" y="11142"/>
                      <a:pt x="19949" y="11209"/>
                      <a:pt x="20082" y="11209"/>
                    </a:cubicBezTo>
                    <a:cubicBezTo>
                      <a:pt x="20149" y="11209"/>
                      <a:pt x="20215" y="11209"/>
                      <a:pt x="20249" y="11176"/>
                    </a:cubicBezTo>
                    <a:cubicBezTo>
                      <a:pt x="20382" y="11076"/>
                      <a:pt x="20482" y="11042"/>
                      <a:pt x="20549" y="10942"/>
                    </a:cubicBezTo>
                    <a:cubicBezTo>
                      <a:pt x="20682" y="10875"/>
                      <a:pt x="20716" y="10675"/>
                      <a:pt x="20649" y="10508"/>
                    </a:cubicBezTo>
                    <a:cubicBezTo>
                      <a:pt x="20565" y="10403"/>
                      <a:pt x="20467" y="10337"/>
                      <a:pt x="20364" y="10337"/>
                    </a:cubicBezTo>
                    <a:close/>
                    <a:moveTo>
                      <a:pt x="9542" y="10371"/>
                    </a:moveTo>
                    <a:cubicBezTo>
                      <a:pt x="9481" y="10371"/>
                      <a:pt x="9423" y="10393"/>
                      <a:pt x="9374" y="10442"/>
                    </a:cubicBezTo>
                    <a:cubicBezTo>
                      <a:pt x="9208" y="10542"/>
                      <a:pt x="9174" y="10742"/>
                      <a:pt x="9274" y="10909"/>
                    </a:cubicBezTo>
                    <a:cubicBezTo>
                      <a:pt x="9341" y="11042"/>
                      <a:pt x="9408" y="11109"/>
                      <a:pt x="9508" y="11209"/>
                    </a:cubicBezTo>
                    <a:cubicBezTo>
                      <a:pt x="9574" y="11276"/>
                      <a:pt x="9675" y="11342"/>
                      <a:pt x="9741" y="11342"/>
                    </a:cubicBezTo>
                    <a:cubicBezTo>
                      <a:pt x="9841" y="11342"/>
                      <a:pt x="9908" y="11342"/>
                      <a:pt x="10008" y="11276"/>
                    </a:cubicBezTo>
                    <a:cubicBezTo>
                      <a:pt x="10108" y="11142"/>
                      <a:pt x="10108" y="10909"/>
                      <a:pt x="10008" y="10775"/>
                    </a:cubicBezTo>
                    <a:cubicBezTo>
                      <a:pt x="9941" y="10709"/>
                      <a:pt x="9875" y="10609"/>
                      <a:pt x="9841" y="10542"/>
                    </a:cubicBezTo>
                    <a:cubicBezTo>
                      <a:pt x="9757" y="10436"/>
                      <a:pt x="9646" y="10371"/>
                      <a:pt x="9542" y="10371"/>
                    </a:cubicBezTo>
                    <a:close/>
                    <a:moveTo>
                      <a:pt x="18689" y="11336"/>
                    </a:moveTo>
                    <a:cubicBezTo>
                      <a:pt x="18642" y="11336"/>
                      <a:pt x="18593" y="11348"/>
                      <a:pt x="18548" y="11376"/>
                    </a:cubicBezTo>
                    <a:cubicBezTo>
                      <a:pt x="18481" y="11409"/>
                      <a:pt x="18347" y="11442"/>
                      <a:pt x="18247" y="11509"/>
                    </a:cubicBezTo>
                    <a:cubicBezTo>
                      <a:pt x="18081" y="11576"/>
                      <a:pt x="18014" y="11776"/>
                      <a:pt x="18081" y="11943"/>
                    </a:cubicBezTo>
                    <a:cubicBezTo>
                      <a:pt x="18147" y="12076"/>
                      <a:pt x="18247" y="12176"/>
                      <a:pt x="18381" y="12176"/>
                    </a:cubicBezTo>
                    <a:cubicBezTo>
                      <a:pt x="18414" y="12176"/>
                      <a:pt x="18481" y="12176"/>
                      <a:pt x="18514" y="12110"/>
                    </a:cubicBezTo>
                    <a:cubicBezTo>
                      <a:pt x="18581" y="12076"/>
                      <a:pt x="18714" y="12043"/>
                      <a:pt x="18814" y="11976"/>
                    </a:cubicBezTo>
                    <a:cubicBezTo>
                      <a:pt x="18981" y="11909"/>
                      <a:pt x="19048" y="11709"/>
                      <a:pt x="18981" y="11543"/>
                    </a:cubicBezTo>
                    <a:cubicBezTo>
                      <a:pt x="18933" y="11422"/>
                      <a:pt x="18814" y="11336"/>
                      <a:pt x="18689" y="11336"/>
                    </a:cubicBezTo>
                    <a:close/>
                    <a:moveTo>
                      <a:pt x="11043" y="11662"/>
                    </a:moveTo>
                    <a:cubicBezTo>
                      <a:pt x="10924" y="11662"/>
                      <a:pt x="10810" y="11729"/>
                      <a:pt x="10742" y="11843"/>
                    </a:cubicBezTo>
                    <a:cubicBezTo>
                      <a:pt x="10675" y="12010"/>
                      <a:pt x="10709" y="12210"/>
                      <a:pt x="10875" y="12276"/>
                    </a:cubicBezTo>
                    <a:cubicBezTo>
                      <a:pt x="10975" y="12343"/>
                      <a:pt x="11076" y="12410"/>
                      <a:pt x="11176" y="12443"/>
                    </a:cubicBezTo>
                    <a:cubicBezTo>
                      <a:pt x="11209" y="12510"/>
                      <a:pt x="11242" y="12510"/>
                      <a:pt x="11309" y="12510"/>
                    </a:cubicBezTo>
                    <a:cubicBezTo>
                      <a:pt x="11409" y="12510"/>
                      <a:pt x="11543" y="12443"/>
                      <a:pt x="11643" y="12343"/>
                    </a:cubicBezTo>
                    <a:cubicBezTo>
                      <a:pt x="11709" y="12143"/>
                      <a:pt x="11676" y="11943"/>
                      <a:pt x="11509" y="11876"/>
                    </a:cubicBezTo>
                    <a:cubicBezTo>
                      <a:pt x="11376" y="11776"/>
                      <a:pt x="11309" y="11743"/>
                      <a:pt x="11209" y="11709"/>
                    </a:cubicBezTo>
                    <a:cubicBezTo>
                      <a:pt x="11156" y="11677"/>
                      <a:pt x="11099" y="11662"/>
                      <a:pt x="11043" y="11662"/>
                    </a:cubicBezTo>
                    <a:close/>
                    <a:moveTo>
                      <a:pt x="16879" y="12103"/>
                    </a:moveTo>
                    <a:cubicBezTo>
                      <a:pt x="16857" y="12103"/>
                      <a:pt x="16835" y="12105"/>
                      <a:pt x="16813" y="12110"/>
                    </a:cubicBezTo>
                    <a:cubicBezTo>
                      <a:pt x="16713" y="12110"/>
                      <a:pt x="16579" y="12143"/>
                      <a:pt x="16513" y="12210"/>
                    </a:cubicBezTo>
                    <a:cubicBezTo>
                      <a:pt x="16346" y="12243"/>
                      <a:pt x="16246" y="12443"/>
                      <a:pt x="16313" y="12610"/>
                    </a:cubicBezTo>
                    <a:cubicBezTo>
                      <a:pt x="16346" y="12777"/>
                      <a:pt x="16479" y="12877"/>
                      <a:pt x="16579" y="12877"/>
                    </a:cubicBezTo>
                    <a:cubicBezTo>
                      <a:pt x="16579" y="12877"/>
                      <a:pt x="16613" y="12877"/>
                      <a:pt x="16680" y="12810"/>
                    </a:cubicBezTo>
                    <a:cubicBezTo>
                      <a:pt x="16813" y="12810"/>
                      <a:pt x="16880" y="12777"/>
                      <a:pt x="17013" y="12743"/>
                    </a:cubicBezTo>
                    <a:cubicBezTo>
                      <a:pt x="17180" y="12710"/>
                      <a:pt x="17247" y="12477"/>
                      <a:pt x="17213" y="12343"/>
                    </a:cubicBezTo>
                    <a:cubicBezTo>
                      <a:pt x="17184" y="12198"/>
                      <a:pt x="17029" y="12103"/>
                      <a:pt x="16879" y="12103"/>
                    </a:cubicBezTo>
                    <a:close/>
                    <a:moveTo>
                      <a:pt x="12788" y="12509"/>
                    </a:moveTo>
                    <a:cubicBezTo>
                      <a:pt x="12657" y="12509"/>
                      <a:pt x="12535" y="12616"/>
                      <a:pt x="12510" y="12743"/>
                    </a:cubicBezTo>
                    <a:cubicBezTo>
                      <a:pt x="12443" y="12910"/>
                      <a:pt x="12543" y="13110"/>
                      <a:pt x="12710" y="13177"/>
                    </a:cubicBezTo>
                    <a:cubicBezTo>
                      <a:pt x="12777" y="13210"/>
                      <a:pt x="12910" y="13210"/>
                      <a:pt x="13044" y="13244"/>
                    </a:cubicBezTo>
                    <a:lnTo>
                      <a:pt x="13077" y="13244"/>
                    </a:lnTo>
                    <a:cubicBezTo>
                      <a:pt x="13244" y="13244"/>
                      <a:pt x="13377" y="13110"/>
                      <a:pt x="13444" y="13044"/>
                    </a:cubicBezTo>
                    <a:cubicBezTo>
                      <a:pt x="13511" y="12843"/>
                      <a:pt x="13377" y="12677"/>
                      <a:pt x="13210" y="12610"/>
                    </a:cubicBezTo>
                    <a:cubicBezTo>
                      <a:pt x="13077" y="12577"/>
                      <a:pt x="13010" y="12577"/>
                      <a:pt x="12910" y="12543"/>
                    </a:cubicBezTo>
                    <a:cubicBezTo>
                      <a:pt x="12870" y="12519"/>
                      <a:pt x="12829" y="12509"/>
                      <a:pt x="12788" y="12509"/>
                    </a:cubicBezTo>
                    <a:close/>
                    <a:moveTo>
                      <a:pt x="14963" y="12571"/>
                    </a:moveTo>
                    <a:cubicBezTo>
                      <a:pt x="14946" y="12571"/>
                      <a:pt x="14929" y="12573"/>
                      <a:pt x="14912" y="12577"/>
                    </a:cubicBezTo>
                    <a:cubicBezTo>
                      <a:pt x="14845" y="12577"/>
                      <a:pt x="14711" y="12610"/>
                      <a:pt x="14611" y="12610"/>
                    </a:cubicBezTo>
                    <a:cubicBezTo>
                      <a:pt x="14478" y="12610"/>
                      <a:pt x="14345" y="12843"/>
                      <a:pt x="14345" y="13010"/>
                    </a:cubicBezTo>
                    <a:cubicBezTo>
                      <a:pt x="14378" y="13177"/>
                      <a:pt x="14511" y="13277"/>
                      <a:pt x="14678" y="13277"/>
                    </a:cubicBezTo>
                    <a:cubicBezTo>
                      <a:pt x="14845" y="13277"/>
                      <a:pt x="14945" y="13244"/>
                      <a:pt x="15012" y="13244"/>
                    </a:cubicBezTo>
                    <a:cubicBezTo>
                      <a:pt x="15212" y="13244"/>
                      <a:pt x="15345" y="13044"/>
                      <a:pt x="15279" y="12877"/>
                    </a:cubicBezTo>
                    <a:cubicBezTo>
                      <a:pt x="15249" y="12697"/>
                      <a:pt x="15111" y="12571"/>
                      <a:pt x="14963" y="125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6"/>
              <p:cNvSpPr/>
              <p:nvPr/>
            </p:nvSpPr>
            <p:spPr>
              <a:xfrm>
                <a:off x="4575100" y="4227625"/>
                <a:ext cx="145975" cy="190375"/>
              </a:xfrm>
              <a:custGeom>
                <a:avLst/>
                <a:gdLst/>
                <a:ahLst/>
                <a:cxnLst/>
                <a:rect l="l" t="t" r="r" b="b"/>
                <a:pathLst>
                  <a:path w="5839" h="7615" extrusionOk="0">
                    <a:moveTo>
                      <a:pt x="2862" y="1796"/>
                    </a:moveTo>
                    <a:cubicBezTo>
                      <a:pt x="2898" y="1796"/>
                      <a:pt x="2933" y="1798"/>
                      <a:pt x="2969" y="1802"/>
                    </a:cubicBezTo>
                    <a:cubicBezTo>
                      <a:pt x="3537" y="1836"/>
                      <a:pt x="4037" y="2336"/>
                      <a:pt x="4004" y="2903"/>
                    </a:cubicBezTo>
                    <a:cubicBezTo>
                      <a:pt x="4004" y="3517"/>
                      <a:pt x="3534" y="4005"/>
                      <a:pt x="2959" y="4005"/>
                    </a:cubicBezTo>
                    <a:cubicBezTo>
                      <a:pt x="2941" y="4005"/>
                      <a:pt x="2922" y="4005"/>
                      <a:pt x="2903" y="4004"/>
                    </a:cubicBezTo>
                    <a:cubicBezTo>
                      <a:pt x="2336" y="4004"/>
                      <a:pt x="1835" y="3470"/>
                      <a:pt x="1869" y="2870"/>
                    </a:cubicBezTo>
                    <a:cubicBezTo>
                      <a:pt x="1869" y="2274"/>
                      <a:pt x="2311" y="1796"/>
                      <a:pt x="2862" y="1796"/>
                    </a:cubicBezTo>
                    <a:close/>
                    <a:moveTo>
                      <a:pt x="2969" y="1"/>
                    </a:moveTo>
                    <a:cubicBezTo>
                      <a:pt x="1302" y="1"/>
                      <a:pt x="1" y="1502"/>
                      <a:pt x="134" y="3237"/>
                    </a:cubicBezTo>
                    <a:cubicBezTo>
                      <a:pt x="234" y="4971"/>
                      <a:pt x="1402" y="6506"/>
                      <a:pt x="2202" y="7339"/>
                    </a:cubicBezTo>
                    <a:cubicBezTo>
                      <a:pt x="2386" y="7523"/>
                      <a:pt x="2628" y="7615"/>
                      <a:pt x="2865" y="7615"/>
                    </a:cubicBezTo>
                    <a:cubicBezTo>
                      <a:pt x="3103" y="7615"/>
                      <a:pt x="3336" y="7523"/>
                      <a:pt x="3503" y="7339"/>
                    </a:cubicBezTo>
                    <a:cubicBezTo>
                      <a:pt x="4370" y="6405"/>
                      <a:pt x="5738" y="4704"/>
                      <a:pt x="5805" y="3003"/>
                    </a:cubicBezTo>
                    <a:cubicBezTo>
                      <a:pt x="5838" y="1369"/>
                      <a:pt x="4537" y="1"/>
                      <a:pt x="29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8" name="Google Shape;2738;p96"/>
            <p:cNvSpPr/>
            <p:nvPr/>
          </p:nvSpPr>
          <p:spPr>
            <a:xfrm>
              <a:off x="3843263" y="3604440"/>
              <a:ext cx="26104" cy="56762"/>
            </a:xfrm>
            <a:custGeom>
              <a:avLst/>
              <a:gdLst/>
              <a:ahLst/>
              <a:cxnLst/>
              <a:rect l="l" t="t" r="r" b="b"/>
              <a:pathLst>
                <a:path w="1536" h="3340" extrusionOk="0">
                  <a:moveTo>
                    <a:pt x="686" y="0"/>
                  </a:moveTo>
                  <a:cubicBezTo>
                    <a:pt x="668" y="0"/>
                    <a:pt x="651" y="1"/>
                    <a:pt x="634" y="3"/>
                  </a:cubicBezTo>
                  <a:cubicBezTo>
                    <a:pt x="267" y="37"/>
                    <a:pt x="1" y="337"/>
                    <a:pt x="34" y="670"/>
                  </a:cubicBezTo>
                  <a:cubicBezTo>
                    <a:pt x="67" y="1371"/>
                    <a:pt x="167" y="2071"/>
                    <a:pt x="234" y="2805"/>
                  </a:cubicBezTo>
                  <a:cubicBezTo>
                    <a:pt x="267" y="3139"/>
                    <a:pt x="534" y="3339"/>
                    <a:pt x="868" y="3339"/>
                  </a:cubicBezTo>
                  <a:lnTo>
                    <a:pt x="935" y="3339"/>
                  </a:lnTo>
                  <a:cubicBezTo>
                    <a:pt x="1335" y="3306"/>
                    <a:pt x="1535" y="2972"/>
                    <a:pt x="1502" y="2639"/>
                  </a:cubicBezTo>
                  <a:cubicBezTo>
                    <a:pt x="1402" y="1971"/>
                    <a:pt x="1335" y="1304"/>
                    <a:pt x="1302" y="570"/>
                  </a:cubicBezTo>
                  <a:cubicBezTo>
                    <a:pt x="1239" y="256"/>
                    <a:pt x="968" y="0"/>
                    <a:pt x="686"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6"/>
            <p:cNvSpPr/>
            <p:nvPr/>
          </p:nvSpPr>
          <p:spPr>
            <a:xfrm>
              <a:off x="3908454" y="3804041"/>
              <a:ext cx="45375" cy="48196"/>
            </a:xfrm>
            <a:custGeom>
              <a:avLst/>
              <a:gdLst/>
              <a:ahLst/>
              <a:cxnLst/>
              <a:rect l="l" t="t" r="r" b="b"/>
              <a:pathLst>
                <a:path w="2670" h="2836" extrusionOk="0">
                  <a:moveTo>
                    <a:pt x="689" y="0"/>
                  </a:moveTo>
                  <a:cubicBezTo>
                    <a:pt x="563" y="0"/>
                    <a:pt x="439" y="35"/>
                    <a:pt x="334" y="100"/>
                  </a:cubicBezTo>
                  <a:cubicBezTo>
                    <a:pt x="34" y="300"/>
                    <a:pt x="1" y="667"/>
                    <a:pt x="167" y="967"/>
                  </a:cubicBezTo>
                  <a:cubicBezTo>
                    <a:pt x="568" y="1568"/>
                    <a:pt x="1035" y="2135"/>
                    <a:pt x="1502" y="2635"/>
                  </a:cubicBezTo>
                  <a:cubicBezTo>
                    <a:pt x="1635" y="2769"/>
                    <a:pt x="1769" y="2835"/>
                    <a:pt x="1935" y="2835"/>
                  </a:cubicBezTo>
                  <a:cubicBezTo>
                    <a:pt x="2102" y="2835"/>
                    <a:pt x="2236" y="2802"/>
                    <a:pt x="2369" y="2669"/>
                  </a:cubicBezTo>
                  <a:cubicBezTo>
                    <a:pt x="2603" y="2468"/>
                    <a:pt x="2669" y="2068"/>
                    <a:pt x="2402" y="1801"/>
                  </a:cubicBezTo>
                  <a:cubicBezTo>
                    <a:pt x="2002" y="1334"/>
                    <a:pt x="1568" y="834"/>
                    <a:pt x="1202" y="267"/>
                  </a:cubicBezTo>
                  <a:cubicBezTo>
                    <a:pt x="1080" y="84"/>
                    <a:pt x="884" y="0"/>
                    <a:pt x="689"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6"/>
            <p:cNvSpPr/>
            <p:nvPr/>
          </p:nvSpPr>
          <p:spPr>
            <a:xfrm>
              <a:off x="3948137" y="3091154"/>
              <a:ext cx="38000" cy="54162"/>
            </a:xfrm>
            <a:custGeom>
              <a:avLst/>
              <a:gdLst/>
              <a:ahLst/>
              <a:cxnLst/>
              <a:rect l="l" t="t" r="r" b="b"/>
              <a:pathLst>
                <a:path w="2236" h="3187" extrusionOk="0">
                  <a:moveTo>
                    <a:pt x="1546" y="0"/>
                  </a:moveTo>
                  <a:cubicBezTo>
                    <a:pt x="1307" y="0"/>
                    <a:pt x="1092" y="138"/>
                    <a:pt x="968" y="385"/>
                  </a:cubicBezTo>
                  <a:cubicBezTo>
                    <a:pt x="668" y="1019"/>
                    <a:pt x="401" y="1686"/>
                    <a:pt x="134" y="2320"/>
                  </a:cubicBezTo>
                  <a:cubicBezTo>
                    <a:pt x="1" y="2653"/>
                    <a:pt x="134" y="2987"/>
                    <a:pt x="468" y="3154"/>
                  </a:cubicBezTo>
                  <a:cubicBezTo>
                    <a:pt x="534" y="3187"/>
                    <a:pt x="634" y="3187"/>
                    <a:pt x="701" y="3187"/>
                  </a:cubicBezTo>
                  <a:cubicBezTo>
                    <a:pt x="968" y="3187"/>
                    <a:pt x="1168" y="3054"/>
                    <a:pt x="1302" y="2820"/>
                  </a:cubicBezTo>
                  <a:cubicBezTo>
                    <a:pt x="1535" y="2186"/>
                    <a:pt x="1835" y="1519"/>
                    <a:pt x="2069" y="885"/>
                  </a:cubicBezTo>
                  <a:cubicBezTo>
                    <a:pt x="2236" y="552"/>
                    <a:pt x="2136" y="218"/>
                    <a:pt x="1802" y="51"/>
                  </a:cubicBezTo>
                  <a:cubicBezTo>
                    <a:pt x="1716" y="17"/>
                    <a:pt x="1630" y="0"/>
                    <a:pt x="1546"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6"/>
            <p:cNvSpPr/>
            <p:nvPr/>
          </p:nvSpPr>
          <p:spPr>
            <a:xfrm>
              <a:off x="3861414" y="3708871"/>
              <a:ext cx="36283" cy="54366"/>
            </a:xfrm>
            <a:custGeom>
              <a:avLst/>
              <a:gdLst/>
              <a:ahLst/>
              <a:cxnLst/>
              <a:rect l="l" t="t" r="r" b="b"/>
              <a:pathLst>
                <a:path w="2135" h="3199" extrusionOk="0">
                  <a:moveTo>
                    <a:pt x="700" y="1"/>
                  </a:moveTo>
                  <a:cubicBezTo>
                    <a:pt x="633" y="1"/>
                    <a:pt x="565" y="10"/>
                    <a:pt x="500" y="29"/>
                  </a:cubicBezTo>
                  <a:cubicBezTo>
                    <a:pt x="167" y="96"/>
                    <a:pt x="0" y="496"/>
                    <a:pt x="100" y="830"/>
                  </a:cubicBezTo>
                  <a:cubicBezTo>
                    <a:pt x="300" y="1530"/>
                    <a:pt x="534" y="2198"/>
                    <a:pt x="834" y="2831"/>
                  </a:cubicBezTo>
                  <a:cubicBezTo>
                    <a:pt x="934" y="3065"/>
                    <a:pt x="1168" y="3198"/>
                    <a:pt x="1434" y="3198"/>
                  </a:cubicBezTo>
                  <a:cubicBezTo>
                    <a:pt x="1501" y="3198"/>
                    <a:pt x="1601" y="3198"/>
                    <a:pt x="1668" y="3165"/>
                  </a:cubicBezTo>
                  <a:cubicBezTo>
                    <a:pt x="2001" y="3032"/>
                    <a:pt x="2135" y="2665"/>
                    <a:pt x="2001" y="2331"/>
                  </a:cubicBezTo>
                  <a:cubicBezTo>
                    <a:pt x="1768" y="1731"/>
                    <a:pt x="1501" y="1097"/>
                    <a:pt x="1301" y="430"/>
                  </a:cubicBezTo>
                  <a:cubicBezTo>
                    <a:pt x="1247" y="161"/>
                    <a:pt x="977" y="1"/>
                    <a:pt x="700"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6"/>
            <p:cNvSpPr/>
            <p:nvPr/>
          </p:nvSpPr>
          <p:spPr>
            <a:xfrm>
              <a:off x="3878408" y="3290755"/>
              <a:ext cx="34040" cy="55249"/>
            </a:xfrm>
            <a:custGeom>
              <a:avLst/>
              <a:gdLst/>
              <a:ahLst/>
              <a:cxnLst/>
              <a:rect l="l" t="t" r="r" b="b"/>
              <a:pathLst>
                <a:path w="2003" h="3251" extrusionOk="0">
                  <a:moveTo>
                    <a:pt x="1323" y="0"/>
                  </a:moveTo>
                  <a:cubicBezTo>
                    <a:pt x="1042" y="0"/>
                    <a:pt x="782" y="164"/>
                    <a:pt x="668" y="448"/>
                  </a:cubicBezTo>
                  <a:cubicBezTo>
                    <a:pt x="468" y="1116"/>
                    <a:pt x="268" y="1783"/>
                    <a:pt x="101" y="2450"/>
                  </a:cubicBezTo>
                  <a:cubicBezTo>
                    <a:pt x="1" y="2783"/>
                    <a:pt x="168" y="3117"/>
                    <a:pt x="501" y="3184"/>
                  </a:cubicBezTo>
                  <a:cubicBezTo>
                    <a:pt x="534" y="3184"/>
                    <a:pt x="635" y="3250"/>
                    <a:pt x="668" y="3250"/>
                  </a:cubicBezTo>
                  <a:cubicBezTo>
                    <a:pt x="968" y="3250"/>
                    <a:pt x="1235" y="3084"/>
                    <a:pt x="1268" y="2783"/>
                  </a:cubicBezTo>
                  <a:cubicBezTo>
                    <a:pt x="1435" y="2116"/>
                    <a:pt x="1635" y="1449"/>
                    <a:pt x="1835" y="782"/>
                  </a:cubicBezTo>
                  <a:cubicBezTo>
                    <a:pt x="2002" y="482"/>
                    <a:pt x="1802" y="115"/>
                    <a:pt x="1468" y="15"/>
                  </a:cubicBezTo>
                  <a:cubicBezTo>
                    <a:pt x="1420" y="5"/>
                    <a:pt x="1371" y="0"/>
                    <a:pt x="1323"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6"/>
            <p:cNvSpPr/>
            <p:nvPr/>
          </p:nvSpPr>
          <p:spPr>
            <a:xfrm>
              <a:off x="4217415" y="2640340"/>
              <a:ext cx="45936" cy="48638"/>
            </a:xfrm>
            <a:custGeom>
              <a:avLst/>
              <a:gdLst/>
              <a:ahLst/>
              <a:cxnLst/>
              <a:rect l="l" t="t" r="r" b="b"/>
              <a:pathLst>
                <a:path w="2703" h="2862" extrusionOk="0">
                  <a:moveTo>
                    <a:pt x="2061" y="0"/>
                  </a:moveTo>
                  <a:cubicBezTo>
                    <a:pt x="1861" y="0"/>
                    <a:pt x="1659" y="81"/>
                    <a:pt x="1535" y="226"/>
                  </a:cubicBezTo>
                  <a:cubicBezTo>
                    <a:pt x="1068" y="760"/>
                    <a:pt x="667" y="1327"/>
                    <a:pt x="200" y="1861"/>
                  </a:cubicBezTo>
                  <a:cubicBezTo>
                    <a:pt x="0" y="2094"/>
                    <a:pt x="34" y="2528"/>
                    <a:pt x="301" y="2728"/>
                  </a:cubicBezTo>
                  <a:cubicBezTo>
                    <a:pt x="401" y="2828"/>
                    <a:pt x="534" y="2861"/>
                    <a:pt x="667" y="2861"/>
                  </a:cubicBezTo>
                  <a:cubicBezTo>
                    <a:pt x="834" y="2861"/>
                    <a:pt x="1034" y="2761"/>
                    <a:pt x="1168" y="2595"/>
                  </a:cubicBezTo>
                  <a:cubicBezTo>
                    <a:pt x="1568" y="2061"/>
                    <a:pt x="2035" y="1527"/>
                    <a:pt x="2502" y="993"/>
                  </a:cubicBezTo>
                  <a:cubicBezTo>
                    <a:pt x="2702" y="727"/>
                    <a:pt x="2669" y="326"/>
                    <a:pt x="2402" y="93"/>
                  </a:cubicBezTo>
                  <a:cubicBezTo>
                    <a:pt x="2301" y="30"/>
                    <a:pt x="2182" y="0"/>
                    <a:pt x="206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6"/>
            <p:cNvSpPr/>
            <p:nvPr/>
          </p:nvSpPr>
          <p:spPr>
            <a:xfrm>
              <a:off x="3991218" y="2994523"/>
              <a:ext cx="39138" cy="52734"/>
            </a:xfrm>
            <a:custGeom>
              <a:avLst/>
              <a:gdLst/>
              <a:ahLst/>
              <a:cxnLst/>
              <a:rect l="l" t="t" r="r" b="b"/>
              <a:pathLst>
                <a:path w="2303" h="3103" extrusionOk="0">
                  <a:moveTo>
                    <a:pt x="1581" y="1"/>
                  </a:moveTo>
                  <a:cubicBezTo>
                    <a:pt x="1350" y="1"/>
                    <a:pt x="1123" y="148"/>
                    <a:pt x="1002" y="367"/>
                  </a:cubicBezTo>
                  <a:lnTo>
                    <a:pt x="134" y="2235"/>
                  </a:lnTo>
                  <a:cubicBezTo>
                    <a:pt x="1" y="2568"/>
                    <a:pt x="134" y="2902"/>
                    <a:pt x="434" y="3069"/>
                  </a:cubicBezTo>
                  <a:cubicBezTo>
                    <a:pt x="501" y="3102"/>
                    <a:pt x="601" y="3102"/>
                    <a:pt x="668" y="3102"/>
                  </a:cubicBezTo>
                  <a:cubicBezTo>
                    <a:pt x="935" y="3102"/>
                    <a:pt x="1135" y="2969"/>
                    <a:pt x="1268" y="2735"/>
                  </a:cubicBezTo>
                  <a:lnTo>
                    <a:pt x="2136" y="867"/>
                  </a:lnTo>
                  <a:cubicBezTo>
                    <a:pt x="2302" y="567"/>
                    <a:pt x="2169" y="200"/>
                    <a:pt x="1835" y="67"/>
                  </a:cubicBezTo>
                  <a:cubicBezTo>
                    <a:pt x="1754" y="21"/>
                    <a:pt x="1667" y="1"/>
                    <a:pt x="1581"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6"/>
            <p:cNvSpPr/>
            <p:nvPr/>
          </p:nvSpPr>
          <p:spPr>
            <a:xfrm>
              <a:off x="3982160" y="3879275"/>
              <a:ext cx="53873" cy="40413"/>
            </a:xfrm>
            <a:custGeom>
              <a:avLst/>
              <a:gdLst/>
              <a:ahLst/>
              <a:cxnLst/>
              <a:rect l="l" t="t" r="r" b="b"/>
              <a:pathLst>
                <a:path w="3170" h="2378" extrusionOk="0">
                  <a:moveTo>
                    <a:pt x="687" y="0"/>
                  </a:moveTo>
                  <a:cubicBezTo>
                    <a:pt x="501" y="0"/>
                    <a:pt x="317" y="88"/>
                    <a:pt x="200" y="243"/>
                  </a:cubicBezTo>
                  <a:cubicBezTo>
                    <a:pt x="0" y="543"/>
                    <a:pt x="33" y="910"/>
                    <a:pt x="334" y="1144"/>
                  </a:cubicBezTo>
                  <a:cubicBezTo>
                    <a:pt x="567" y="1310"/>
                    <a:pt x="801" y="1477"/>
                    <a:pt x="1034" y="1644"/>
                  </a:cubicBezTo>
                  <a:cubicBezTo>
                    <a:pt x="1368" y="1878"/>
                    <a:pt x="1735" y="2078"/>
                    <a:pt x="2135" y="2311"/>
                  </a:cubicBezTo>
                  <a:cubicBezTo>
                    <a:pt x="2202" y="2345"/>
                    <a:pt x="2335" y="2378"/>
                    <a:pt x="2402" y="2378"/>
                  </a:cubicBezTo>
                  <a:cubicBezTo>
                    <a:pt x="2602" y="2378"/>
                    <a:pt x="2835" y="2244"/>
                    <a:pt x="2969" y="2044"/>
                  </a:cubicBezTo>
                  <a:cubicBezTo>
                    <a:pt x="3169" y="1811"/>
                    <a:pt x="3036" y="1377"/>
                    <a:pt x="2735" y="1244"/>
                  </a:cubicBezTo>
                  <a:cubicBezTo>
                    <a:pt x="2402" y="1077"/>
                    <a:pt x="2068" y="877"/>
                    <a:pt x="1735" y="643"/>
                  </a:cubicBezTo>
                  <a:cubicBezTo>
                    <a:pt x="1501" y="477"/>
                    <a:pt x="1301" y="310"/>
                    <a:pt x="1068" y="143"/>
                  </a:cubicBezTo>
                  <a:cubicBezTo>
                    <a:pt x="956" y="45"/>
                    <a:pt x="821" y="0"/>
                    <a:pt x="687"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6"/>
            <p:cNvSpPr/>
            <p:nvPr/>
          </p:nvSpPr>
          <p:spPr>
            <a:xfrm>
              <a:off x="4077958" y="3922323"/>
              <a:ext cx="58410" cy="26291"/>
            </a:xfrm>
            <a:custGeom>
              <a:avLst/>
              <a:gdLst/>
              <a:ahLst/>
              <a:cxnLst/>
              <a:rect l="l" t="t" r="r" b="b"/>
              <a:pathLst>
                <a:path w="3437" h="1547" extrusionOk="0">
                  <a:moveTo>
                    <a:pt x="719" y="0"/>
                  </a:moveTo>
                  <a:cubicBezTo>
                    <a:pt x="427" y="0"/>
                    <a:pt x="156" y="217"/>
                    <a:pt x="67" y="512"/>
                  </a:cubicBezTo>
                  <a:cubicBezTo>
                    <a:pt x="0" y="846"/>
                    <a:pt x="234" y="1179"/>
                    <a:pt x="568" y="1279"/>
                  </a:cubicBezTo>
                  <a:cubicBezTo>
                    <a:pt x="1235" y="1379"/>
                    <a:pt x="1969" y="1513"/>
                    <a:pt x="2702" y="1546"/>
                  </a:cubicBezTo>
                  <a:lnTo>
                    <a:pt x="2736" y="1546"/>
                  </a:lnTo>
                  <a:cubicBezTo>
                    <a:pt x="3069" y="1546"/>
                    <a:pt x="3303" y="1313"/>
                    <a:pt x="3370" y="979"/>
                  </a:cubicBezTo>
                  <a:cubicBezTo>
                    <a:pt x="3436" y="645"/>
                    <a:pt x="3203" y="345"/>
                    <a:pt x="2836" y="312"/>
                  </a:cubicBezTo>
                  <a:cubicBezTo>
                    <a:pt x="2102" y="245"/>
                    <a:pt x="1435" y="145"/>
                    <a:pt x="834" y="12"/>
                  </a:cubicBezTo>
                  <a:cubicBezTo>
                    <a:pt x="796" y="4"/>
                    <a:pt x="757" y="0"/>
                    <a:pt x="719"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6"/>
            <p:cNvSpPr/>
            <p:nvPr/>
          </p:nvSpPr>
          <p:spPr>
            <a:xfrm>
              <a:off x="4088155" y="2808569"/>
              <a:ext cx="44815" cy="50474"/>
            </a:xfrm>
            <a:custGeom>
              <a:avLst/>
              <a:gdLst/>
              <a:ahLst/>
              <a:cxnLst/>
              <a:rect l="l" t="t" r="r" b="b"/>
              <a:pathLst>
                <a:path w="2637" h="2970" extrusionOk="0">
                  <a:moveTo>
                    <a:pt x="1900" y="1"/>
                  </a:moveTo>
                  <a:cubicBezTo>
                    <a:pt x="1707" y="1"/>
                    <a:pt x="1524" y="85"/>
                    <a:pt x="1402" y="268"/>
                  </a:cubicBezTo>
                  <a:cubicBezTo>
                    <a:pt x="968" y="835"/>
                    <a:pt x="568" y="1435"/>
                    <a:pt x="234" y="2002"/>
                  </a:cubicBezTo>
                  <a:cubicBezTo>
                    <a:pt x="1" y="2302"/>
                    <a:pt x="101" y="2669"/>
                    <a:pt x="401" y="2869"/>
                  </a:cubicBezTo>
                  <a:cubicBezTo>
                    <a:pt x="501" y="2970"/>
                    <a:pt x="601" y="2970"/>
                    <a:pt x="735" y="2970"/>
                  </a:cubicBezTo>
                  <a:cubicBezTo>
                    <a:pt x="935" y="2970"/>
                    <a:pt x="1135" y="2869"/>
                    <a:pt x="1268" y="2669"/>
                  </a:cubicBezTo>
                  <a:cubicBezTo>
                    <a:pt x="1635" y="2136"/>
                    <a:pt x="2002" y="1535"/>
                    <a:pt x="2436" y="968"/>
                  </a:cubicBezTo>
                  <a:cubicBezTo>
                    <a:pt x="2636" y="668"/>
                    <a:pt x="2569" y="301"/>
                    <a:pt x="2269" y="101"/>
                  </a:cubicBezTo>
                  <a:cubicBezTo>
                    <a:pt x="2152" y="36"/>
                    <a:pt x="2024" y="1"/>
                    <a:pt x="1900"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6"/>
            <p:cNvSpPr/>
            <p:nvPr/>
          </p:nvSpPr>
          <p:spPr>
            <a:xfrm>
              <a:off x="4036576" y="2898623"/>
              <a:ext cx="41399" cy="53958"/>
            </a:xfrm>
            <a:custGeom>
              <a:avLst/>
              <a:gdLst/>
              <a:ahLst/>
              <a:cxnLst/>
              <a:rect l="l" t="t" r="r" b="b"/>
              <a:pathLst>
                <a:path w="2436" h="3175" extrusionOk="0">
                  <a:moveTo>
                    <a:pt x="1695" y="0"/>
                  </a:moveTo>
                  <a:cubicBezTo>
                    <a:pt x="1471" y="0"/>
                    <a:pt x="1253" y="136"/>
                    <a:pt x="1135" y="373"/>
                  </a:cubicBezTo>
                  <a:cubicBezTo>
                    <a:pt x="834" y="973"/>
                    <a:pt x="501" y="1573"/>
                    <a:pt x="167" y="2241"/>
                  </a:cubicBezTo>
                  <a:cubicBezTo>
                    <a:pt x="0" y="2541"/>
                    <a:pt x="134" y="2908"/>
                    <a:pt x="467" y="3074"/>
                  </a:cubicBezTo>
                  <a:cubicBezTo>
                    <a:pt x="534" y="3141"/>
                    <a:pt x="634" y="3175"/>
                    <a:pt x="734" y="3175"/>
                  </a:cubicBezTo>
                  <a:cubicBezTo>
                    <a:pt x="1001" y="3175"/>
                    <a:pt x="1201" y="3041"/>
                    <a:pt x="1301" y="2841"/>
                  </a:cubicBezTo>
                  <a:cubicBezTo>
                    <a:pt x="1635" y="2174"/>
                    <a:pt x="1902" y="1573"/>
                    <a:pt x="2202" y="973"/>
                  </a:cubicBezTo>
                  <a:cubicBezTo>
                    <a:pt x="2435" y="639"/>
                    <a:pt x="2302" y="239"/>
                    <a:pt x="1968" y="72"/>
                  </a:cubicBezTo>
                  <a:cubicBezTo>
                    <a:pt x="1881" y="24"/>
                    <a:pt x="1787" y="0"/>
                    <a:pt x="1695"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6"/>
            <p:cNvSpPr/>
            <p:nvPr/>
          </p:nvSpPr>
          <p:spPr>
            <a:xfrm>
              <a:off x="3843263" y="3499567"/>
              <a:ext cx="25526" cy="56184"/>
            </a:xfrm>
            <a:custGeom>
              <a:avLst/>
              <a:gdLst/>
              <a:ahLst/>
              <a:cxnLst/>
              <a:rect l="l" t="t" r="r" b="b"/>
              <a:pathLst>
                <a:path w="1502" h="3306" extrusionOk="0">
                  <a:moveTo>
                    <a:pt x="838" y="0"/>
                  </a:moveTo>
                  <a:cubicBezTo>
                    <a:pt x="526" y="0"/>
                    <a:pt x="234" y="225"/>
                    <a:pt x="234" y="537"/>
                  </a:cubicBezTo>
                  <a:cubicBezTo>
                    <a:pt x="167" y="1237"/>
                    <a:pt x="101" y="1971"/>
                    <a:pt x="67" y="2672"/>
                  </a:cubicBezTo>
                  <a:cubicBezTo>
                    <a:pt x="1" y="2972"/>
                    <a:pt x="267" y="3239"/>
                    <a:pt x="634" y="3306"/>
                  </a:cubicBezTo>
                  <a:cubicBezTo>
                    <a:pt x="1001" y="3306"/>
                    <a:pt x="1235" y="3039"/>
                    <a:pt x="1302" y="2705"/>
                  </a:cubicBezTo>
                  <a:cubicBezTo>
                    <a:pt x="1335" y="2038"/>
                    <a:pt x="1368" y="1338"/>
                    <a:pt x="1468" y="670"/>
                  </a:cubicBezTo>
                  <a:cubicBezTo>
                    <a:pt x="1502" y="337"/>
                    <a:pt x="1235" y="3"/>
                    <a:pt x="901" y="3"/>
                  </a:cubicBezTo>
                  <a:cubicBezTo>
                    <a:pt x="880" y="1"/>
                    <a:pt x="859" y="0"/>
                    <a:pt x="838"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6"/>
            <p:cNvSpPr/>
            <p:nvPr/>
          </p:nvSpPr>
          <p:spPr>
            <a:xfrm>
              <a:off x="3910732" y="3189875"/>
              <a:ext cx="35723" cy="54654"/>
            </a:xfrm>
            <a:custGeom>
              <a:avLst/>
              <a:gdLst/>
              <a:ahLst/>
              <a:cxnLst/>
              <a:rect l="l" t="t" r="r" b="b"/>
              <a:pathLst>
                <a:path w="2102" h="3216" extrusionOk="0">
                  <a:moveTo>
                    <a:pt x="1370" y="0"/>
                  </a:moveTo>
                  <a:cubicBezTo>
                    <a:pt x="1124" y="0"/>
                    <a:pt x="911" y="158"/>
                    <a:pt x="834" y="413"/>
                  </a:cubicBezTo>
                  <a:cubicBezTo>
                    <a:pt x="567" y="1081"/>
                    <a:pt x="334" y="1714"/>
                    <a:pt x="100" y="2382"/>
                  </a:cubicBezTo>
                  <a:cubicBezTo>
                    <a:pt x="0" y="2715"/>
                    <a:pt x="167" y="3049"/>
                    <a:pt x="500" y="3149"/>
                  </a:cubicBezTo>
                  <a:cubicBezTo>
                    <a:pt x="567" y="3215"/>
                    <a:pt x="601" y="3215"/>
                    <a:pt x="701" y="3215"/>
                  </a:cubicBezTo>
                  <a:cubicBezTo>
                    <a:pt x="934" y="3215"/>
                    <a:pt x="1201" y="3049"/>
                    <a:pt x="1268" y="2782"/>
                  </a:cubicBezTo>
                  <a:cubicBezTo>
                    <a:pt x="1535" y="2115"/>
                    <a:pt x="1735" y="1481"/>
                    <a:pt x="2002" y="847"/>
                  </a:cubicBezTo>
                  <a:cubicBezTo>
                    <a:pt x="2102" y="514"/>
                    <a:pt x="1935" y="180"/>
                    <a:pt x="1601" y="47"/>
                  </a:cubicBezTo>
                  <a:cubicBezTo>
                    <a:pt x="1523" y="15"/>
                    <a:pt x="1445" y="0"/>
                    <a:pt x="1370"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6"/>
            <p:cNvSpPr/>
            <p:nvPr/>
          </p:nvSpPr>
          <p:spPr>
            <a:xfrm>
              <a:off x="3693610" y="1747057"/>
              <a:ext cx="49335" cy="45664"/>
            </a:xfrm>
            <a:custGeom>
              <a:avLst/>
              <a:gdLst/>
              <a:ahLst/>
              <a:cxnLst/>
              <a:rect l="l" t="t" r="r" b="b"/>
              <a:pathLst>
                <a:path w="2903" h="2687" extrusionOk="0">
                  <a:moveTo>
                    <a:pt x="2217" y="1"/>
                  </a:moveTo>
                  <a:cubicBezTo>
                    <a:pt x="2065" y="1"/>
                    <a:pt x="1911" y="60"/>
                    <a:pt x="1802" y="185"/>
                  </a:cubicBezTo>
                  <a:cubicBezTo>
                    <a:pt x="1301" y="619"/>
                    <a:pt x="734" y="1119"/>
                    <a:pt x="234" y="1619"/>
                  </a:cubicBezTo>
                  <a:cubicBezTo>
                    <a:pt x="0" y="1886"/>
                    <a:pt x="0" y="2253"/>
                    <a:pt x="234" y="2487"/>
                  </a:cubicBezTo>
                  <a:cubicBezTo>
                    <a:pt x="367" y="2620"/>
                    <a:pt x="534" y="2687"/>
                    <a:pt x="701" y="2687"/>
                  </a:cubicBezTo>
                  <a:cubicBezTo>
                    <a:pt x="868" y="2687"/>
                    <a:pt x="1034" y="2620"/>
                    <a:pt x="1168" y="2487"/>
                  </a:cubicBezTo>
                  <a:cubicBezTo>
                    <a:pt x="1668" y="1986"/>
                    <a:pt x="2135" y="1553"/>
                    <a:pt x="2636" y="1086"/>
                  </a:cubicBezTo>
                  <a:cubicBezTo>
                    <a:pt x="2869" y="819"/>
                    <a:pt x="2902" y="452"/>
                    <a:pt x="2669" y="218"/>
                  </a:cubicBezTo>
                  <a:cubicBezTo>
                    <a:pt x="2563" y="76"/>
                    <a:pt x="2390" y="1"/>
                    <a:pt x="2217"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6"/>
            <p:cNvSpPr/>
            <p:nvPr/>
          </p:nvSpPr>
          <p:spPr>
            <a:xfrm>
              <a:off x="3625580" y="1825146"/>
              <a:ext cx="45375" cy="50338"/>
            </a:xfrm>
            <a:custGeom>
              <a:avLst/>
              <a:gdLst/>
              <a:ahLst/>
              <a:cxnLst/>
              <a:rect l="l" t="t" r="r" b="b"/>
              <a:pathLst>
                <a:path w="2670" h="2962" extrusionOk="0">
                  <a:moveTo>
                    <a:pt x="1943" y="0"/>
                  </a:moveTo>
                  <a:cubicBezTo>
                    <a:pt x="1759" y="0"/>
                    <a:pt x="1585" y="85"/>
                    <a:pt x="1468" y="260"/>
                  </a:cubicBezTo>
                  <a:cubicBezTo>
                    <a:pt x="1035" y="794"/>
                    <a:pt x="634" y="1361"/>
                    <a:pt x="201" y="1961"/>
                  </a:cubicBezTo>
                  <a:cubicBezTo>
                    <a:pt x="0" y="2261"/>
                    <a:pt x="101" y="2628"/>
                    <a:pt x="367" y="2828"/>
                  </a:cubicBezTo>
                  <a:cubicBezTo>
                    <a:pt x="501" y="2895"/>
                    <a:pt x="634" y="2962"/>
                    <a:pt x="768" y="2962"/>
                  </a:cubicBezTo>
                  <a:cubicBezTo>
                    <a:pt x="968" y="2962"/>
                    <a:pt x="1135" y="2862"/>
                    <a:pt x="1268" y="2695"/>
                  </a:cubicBezTo>
                  <a:cubicBezTo>
                    <a:pt x="1668" y="2128"/>
                    <a:pt x="2035" y="1561"/>
                    <a:pt x="2469" y="1060"/>
                  </a:cubicBezTo>
                  <a:cubicBezTo>
                    <a:pt x="2669" y="694"/>
                    <a:pt x="2636" y="327"/>
                    <a:pt x="2335" y="126"/>
                  </a:cubicBezTo>
                  <a:cubicBezTo>
                    <a:pt x="2211" y="43"/>
                    <a:pt x="2074" y="0"/>
                    <a:pt x="1943"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6"/>
            <p:cNvSpPr/>
            <p:nvPr/>
          </p:nvSpPr>
          <p:spPr>
            <a:xfrm>
              <a:off x="4184531" y="3922459"/>
              <a:ext cx="57849" cy="25577"/>
            </a:xfrm>
            <a:custGeom>
              <a:avLst/>
              <a:gdLst/>
              <a:ahLst/>
              <a:cxnLst/>
              <a:rect l="l" t="t" r="r" b="b"/>
              <a:pathLst>
                <a:path w="3404" h="1505" extrusionOk="0">
                  <a:moveTo>
                    <a:pt x="2714" y="0"/>
                  </a:moveTo>
                  <a:cubicBezTo>
                    <a:pt x="2688" y="0"/>
                    <a:pt x="2662" y="1"/>
                    <a:pt x="2636" y="4"/>
                  </a:cubicBezTo>
                  <a:cubicBezTo>
                    <a:pt x="1935" y="137"/>
                    <a:pt x="1268" y="204"/>
                    <a:pt x="601" y="271"/>
                  </a:cubicBezTo>
                  <a:cubicBezTo>
                    <a:pt x="267" y="304"/>
                    <a:pt x="1" y="604"/>
                    <a:pt x="1" y="938"/>
                  </a:cubicBezTo>
                  <a:cubicBezTo>
                    <a:pt x="67" y="1271"/>
                    <a:pt x="301" y="1505"/>
                    <a:pt x="634" y="1505"/>
                  </a:cubicBezTo>
                  <a:lnTo>
                    <a:pt x="668" y="1505"/>
                  </a:lnTo>
                  <a:cubicBezTo>
                    <a:pt x="1335" y="1471"/>
                    <a:pt x="2069" y="1338"/>
                    <a:pt x="2803" y="1271"/>
                  </a:cubicBezTo>
                  <a:cubicBezTo>
                    <a:pt x="3136" y="1205"/>
                    <a:pt x="3403" y="871"/>
                    <a:pt x="3336" y="537"/>
                  </a:cubicBezTo>
                  <a:cubicBezTo>
                    <a:pt x="3305" y="197"/>
                    <a:pt x="3045" y="0"/>
                    <a:pt x="2714"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6"/>
            <p:cNvSpPr/>
            <p:nvPr/>
          </p:nvSpPr>
          <p:spPr>
            <a:xfrm>
              <a:off x="3775234" y="1684891"/>
              <a:ext cx="53873" cy="40379"/>
            </a:xfrm>
            <a:custGeom>
              <a:avLst/>
              <a:gdLst/>
              <a:ahLst/>
              <a:cxnLst/>
              <a:rect l="l" t="t" r="r" b="b"/>
              <a:pathLst>
                <a:path w="3170" h="2376" extrusionOk="0">
                  <a:moveTo>
                    <a:pt x="2448" y="1"/>
                  </a:moveTo>
                  <a:cubicBezTo>
                    <a:pt x="2353" y="1"/>
                    <a:pt x="2258" y="24"/>
                    <a:pt x="2169" y="73"/>
                  </a:cubicBezTo>
                  <a:cubicBezTo>
                    <a:pt x="1535" y="407"/>
                    <a:pt x="935" y="774"/>
                    <a:pt x="368" y="1208"/>
                  </a:cubicBezTo>
                  <a:cubicBezTo>
                    <a:pt x="67" y="1408"/>
                    <a:pt x="1" y="1775"/>
                    <a:pt x="201" y="2075"/>
                  </a:cubicBezTo>
                  <a:cubicBezTo>
                    <a:pt x="334" y="2242"/>
                    <a:pt x="534" y="2375"/>
                    <a:pt x="701" y="2375"/>
                  </a:cubicBezTo>
                  <a:cubicBezTo>
                    <a:pt x="835" y="2375"/>
                    <a:pt x="935" y="2342"/>
                    <a:pt x="1035" y="2242"/>
                  </a:cubicBezTo>
                  <a:cubicBezTo>
                    <a:pt x="1602" y="1875"/>
                    <a:pt x="2202" y="1508"/>
                    <a:pt x="2736" y="1174"/>
                  </a:cubicBezTo>
                  <a:cubicBezTo>
                    <a:pt x="3036" y="1007"/>
                    <a:pt x="3170" y="607"/>
                    <a:pt x="3003" y="340"/>
                  </a:cubicBezTo>
                  <a:cubicBezTo>
                    <a:pt x="2886" y="129"/>
                    <a:pt x="2670" y="1"/>
                    <a:pt x="2448"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6"/>
            <p:cNvSpPr/>
            <p:nvPr/>
          </p:nvSpPr>
          <p:spPr>
            <a:xfrm>
              <a:off x="4556983" y="2100475"/>
              <a:ext cx="28925" cy="56184"/>
            </a:xfrm>
            <a:custGeom>
              <a:avLst/>
              <a:gdLst/>
              <a:ahLst/>
              <a:cxnLst/>
              <a:rect l="l" t="t" r="r" b="b"/>
              <a:pathLst>
                <a:path w="1702" h="3306" extrusionOk="0">
                  <a:moveTo>
                    <a:pt x="1044" y="1"/>
                  </a:moveTo>
                  <a:cubicBezTo>
                    <a:pt x="731" y="1"/>
                    <a:pt x="432" y="256"/>
                    <a:pt x="401" y="571"/>
                  </a:cubicBezTo>
                  <a:cubicBezTo>
                    <a:pt x="334" y="1238"/>
                    <a:pt x="234" y="1905"/>
                    <a:pt x="67" y="2572"/>
                  </a:cubicBezTo>
                  <a:cubicBezTo>
                    <a:pt x="0" y="2906"/>
                    <a:pt x="234" y="3239"/>
                    <a:pt x="567" y="3306"/>
                  </a:cubicBezTo>
                  <a:lnTo>
                    <a:pt x="701" y="3306"/>
                  </a:lnTo>
                  <a:cubicBezTo>
                    <a:pt x="1001" y="3306"/>
                    <a:pt x="1234" y="3106"/>
                    <a:pt x="1335" y="2806"/>
                  </a:cubicBezTo>
                  <a:cubicBezTo>
                    <a:pt x="1501" y="2105"/>
                    <a:pt x="1568" y="1405"/>
                    <a:pt x="1668" y="671"/>
                  </a:cubicBezTo>
                  <a:cubicBezTo>
                    <a:pt x="1701" y="337"/>
                    <a:pt x="1501" y="37"/>
                    <a:pt x="1101" y="4"/>
                  </a:cubicBezTo>
                  <a:cubicBezTo>
                    <a:pt x="1082" y="2"/>
                    <a:pt x="1063" y="1"/>
                    <a:pt x="1044"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6"/>
            <p:cNvSpPr/>
            <p:nvPr/>
          </p:nvSpPr>
          <p:spPr>
            <a:xfrm>
              <a:off x="4284866" y="2558376"/>
              <a:ext cx="45936" cy="48536"/>
            </a:xfrm>
            <a:custGeom>
              <a:avLst/>
              <a:gdLst/>
              <a:ahLst/>
              <a:cxnLst/>
              <a:rect l="l" t="t" r="r" b="b"/>
              <a:pathLst>
                <a:path w="2703" h="2856" extrusionOk="0">
                  <a:moveTo>
                    <a:pt x="2025" y="0"/>
                  </a:moveTo>
                  <a:cubicBezTo>
                    <a:pt x="1839" y="0"/>
                    <a:pt x="1649" y="79"/>
                    <a:pt x="1535" y="212"/>
                  </a:cubicBezTo>
                  <a:cubicBezTo>
                    <a:pt x="1068" y="746"/>
                    <a:pt x="668" y="1313"/>
                    <a:pt x="201" y="1847"/>
                  </a:cubicBezTo>
                  <a:cubicBezTo>
                    <a:pt x="1" y="2080"/>
                    <a:pt x="34" y="2514"/>
                    <a:pt x="268" y="2714"/>
                  </a:cubicBezTo>
                  <a:cubicBezTo>
                    <a:pt x="401" y="2781"/>
                    <a:pt x="535" y="2848"/>
                    <a:pt x="701" y="2848"/>
                  </a:cubicBezTo>
                  <a:cubicBezTo>
                    <a:pt x="729" y="2853"/>
                    <a:pt x="757" y="2856"/>
                    <a:pt x="785" y="2856"/>
                  </a:cubicBezTo>
                  <a:cubicBezTo>
                    <a:pt x="923" y="2856"/>
                    <a:pt x="1057" y="2786"/>
                    <a:pt x="1168" y="2647"/>
                  </a:cubicBezTo>
                  <a:cubicBezTo>
                    <a:pt x="1602" y="2080"/>
                    <a:pt x="2036" y="1547"/>
                    <a:pt x="2503" y="1013"/>
                  </a:cubicBezTo>
                  <a:cubicBezTo>
                    <a:pt x="2703" y="746"/>
                    <a:pt x="2669" y="346"/>
                    <a:pt x="2403" y="146"/>
                  </a:cubicBezTo>
                  <a:cubicBezTo>
                    <a:pt x="2302" y="45"/>
                    <a:pt x="2165" y="0"/>
                    <a:pt x="2025"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6"/>
            <p:cNvSpPr/>
            <p:nvPr/>
          </p:nvSpPr>
          <p:spPr>
            <a:xfrm>
              <a:off x="4557544" y="1994871"/>
              <a:ext cx="28925" cy="56354"/>
            </a:xfrm>
            <a:custGeom>
              <a:avLst/>
              <a:gdLst/>
              <a:ahLst/>
              <a:cxnLst/>
              <a:rect l="l" t="t" r="r" b="b"/>
              <a:pathLst>
                <a:path w="1702" h="3316" extrusionOk="0">
                  <a:moveTo>
                    <a:pt x="663" y="0"/>
                  </a:moveTo>
                  <a:cubicBezTo>
                    <a:pt x="621" y="0"/>
                    <a:pt x="577" y="5"/>
                    <a:pt x="534" y="13"/>
                  </a:cubicBezTo>
                  <a:cubicBezTo>
                    <a:pt x="201" y="113"/>
                    <a:pt x="1" y="447"/>
                    <a:pt x="67" y="780"/>
                  </a:cubicBezTo>
                  <a:cubicBezTo>
                    <a:pt x="167" y="1281"/>
                    <a:pt x="234" y="1714"/>
                    <a:pt x="334" y="2181"/>
                  </a:cubicBezTo>
                  <a:cubicBezTo>
                    <a:pt x="368" y="2382"/>
                    <a:pt x="368" y="2548"/>
                    <a:pt x="401" y="2782"/>
                  </a:cubicBezTo>
                  <a:cubicBezTo>
                    <a:pt x="434" y="3115"/>
                    <a:pt x="701" y="3316"/>
                    <a:pt x="1035" y="3316"/>
                  </a:cubicBezTo>
                  <a:lnTo>
                    <a:pt x="1101" y="3316"/>
                  </a:lnTo>
                  <a:cubicBezTo>
                    <a:pt x="1468" y="3282"/>
                    <a:pt x="1702" y="2982"/>
                    <a:pt x="1668" y="2615"/>
                  </a:cubicBezTo>
                  <a:cubicBezTo>
                    <a:pt x="1635" y="2382"/>
                    <a:pt x="1635" y="2181"/>
                    <a:pt x="1568" y="1981"/>
                  </a:cubicBezTo>
                  <a:cubicBezTo>
                    <a:pt x="1502" y="1481"/>
                    <a:pt x="1402" y="981"/>
                    <a:pt x="1302" y="480"/>
                  </a:cubicBezTo>
                  <a:cubicBezTo>
                    <a:pt x="1214" y="190"/>
                    <a:pt x="950" y="0"/>
                    <a:pt x="663"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6"/>
            <p:cNvSpPr/>
            <p:nvPr/>
          </p:nvSpPr>
          <p:spPr>
            <a:xfrm>
              <a:off x="4524098" y="2203479"/>
              <a:ext cx="37439" cy="53533"/>
            </a:xfrm>
            <a:custGeom>
              <a:avLst/>
              <a:gdLst/>
              <a:ahLst/>
              <a:cxnLst/>
              <a:rect l="l" t="t" r="r" b="b"/>
              <a:pathLst>
                <a:path w="2203" h="3150" extrusionOk="0">
                  <a:moveTo>
                    <a:pt x="1470" y="1"/>
                  </a:moveTo>
                  <a:cubicBezTo>
                    <a:pt x="1225" y="1"/>
                    <a:pt x="1011" y="159"/>
                    <a:pt x="935" y="414"/>
                  </a:cubicBezTo>
                  <a:cubicBezTo>
                    <a:pt x="668" y="1048"/>
                    <a:pt x="434" y="1681"/>
                    <a:pt x="134" y="2282"/>
                  </a:cubicBezTo>
                  <a:cubicBezTo>
                    <a:pt x="1" y="2615"/>
                    <a:pt x="134" y="2949"/>
                    <a:pt x="468" y="3116"/>
                  </a:cubicBezTo>
                  <a:cubicBezTo>
                    <a:pt x="534" y="3149"/>
                    <a:pt x="634" y="3149"/>
                    <a:pt x="701" y="3149"/>
                  </a:cubicBezTo>
                  <a:cubicBezTo>
                    <a:pt x="968" y="3149"/>
                    <a:pt x="1168" y="3049"/>
                    <a:pt x="1301" y="2782"/>
                  </a:cubicBezTo>
                  <a:cubicBezTo>
                    <a:pt x="1568" y="2115"/>
                    <a:pt x="1835" y="1448"/>
                    <a:pt x="2102" y="848"/>
                  </a:cubicBezTo>
                  <a:cubicBezTo>
                    <a:pt x="2202" y="514"/>
                    <a:pt x="2035" y="180"/>
                    <a:pt x="1702" y="47"/>
                  </a:cubicBezTo>
                  <a:cubicBezTo>
                    <a:pt x="1624" y="16"/>
                    <a:pt x="1545" y="1"/>
                    <a:pt x="1470"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6"/>
            <p:cNvSpPr/>
            <p:nvPr/>
          </p:nvSpPr>
          <p:spPr>
            <a:xfrm>
              <a:off x="4288843" y="3898870"/>
              <a:ext cx="58971" cy="29893"/>
            </a:xfrm>
            <a:custGeom>
              <a:avLst/>
              <a:gdLst/>
              <a:ahLst/>
              <a:cxnLst/>
              <a:rect l="l" t="t" r="r" b="b"/>
              <a:pathLst>
                <a:path w="3470" h="1759" extrusionOk="0">
                  <a:moveTo>
                    <a:pt x="2697" y="0"/>
                  </a:moveTo>
                  <a:cubicBezTo>
                    <a:pt x="2643" y="0"/>
                    <a:pt x="2589" y="8"/>
                    <a:pt x="2535" y="24"/>
                  </a:cubicBezTo>
                  <a:cubicBezTo>
                    <a:pt x="1868" y="224"/>
                    <a:pt x="1201" y="391"/>
                    <a:pt x="534" y="558"/>
                  </a:cubicBezTo>
                  <a:cubicBezTo>
                    <a:pt x="200" y="658"/>
                    <a:pt x="0" y="991"/>
                    <a:pt x="100" y="1325"/>
                  </a:cubicBezTo>
                  <a:cubicBezTo>
                    <a:pt x="167" y="1592"/>
                    <a:pt x="434" y="1759"/>
                    <a:pt x="701" y="1759"/>
                  </a:cubicBezTo>
                  <a:lnTo>
                    <a:pt x="868" y="1759"/>
                  </a:lnTo>
                  <a:cubicBezTo>
                    <a:pt x="1535" y="1592"/>
                    <a:pt x="2202" y="1425"/>
                    <a:pt x="2936" y="1225"/>
                  </a:cubicBezTo>
                  <a:cubicBezTo>
                    <a:pt x="3269" y="1158"/>
                    <a:pt x="3469" y="758"/>
                    <a:pt x="3336" y="424"/>
                  </a:cubicBezTo>
                  <a:cubicBezTo>
                    <a:pt x="3224" y="201"/>
                    <a:pt x="2972" y="0"/>
                    <a:pt x="2697"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6"/>
            <p:cNvSpPr/>
            <p:nvPr/>
          </p:nvSpPr>
          <p:spPr>
            <a:xfrm>
              <a:off x="4150525" y="2723579"/>
              <a:ext cx="45358" cy="48723"/>
            </a:xfrm>
            <a:custGeom>
              <a:avLst/>
              <a:gdLst/>
              <a:ahLst/>
              <a:cxnLst/>
              <a:rect l="l" t="t" r="r" b="b"/>
              <a:pathLst>
                <a:path w="2669" h="2867" extrusionOk="0">
                  <a:moveTo>
                    <a:pt x="1981" y="0"/>
                  </a:moveTo>
                  <a:cubicBezTo>
                    <a:pt x="1803" y="0"/>
                    <a:pt x="1631" y="68"/>
                    <a:pt x="1501" y="198"/>
                  </a:cubicBezTo>
                  <a:cubicBezTo>
                    <a:pt x="1068" y="765"/>
                    <a:pt x="634" y="1332"/>
                    <a:pt x="234" y="1866"/>
                  </a:cubicBezTo>
                  <a:cubicBezTo>
                    <a:pt x="0" y="2166"/>
                    <a:pt x="67" y="2533"/>
                    <a:pt x="334" y="2767"/>
                  </a:cubicBezTo>
                  <a:cubicBezTo>
                    <a:pt x="467" y="2834"/>
                    <a:pt x="601" y="2867"/>
                    <a:pt x="734" y="2867"/>
                  </a:cubicBezTo>
                  <a:cubicBezTo>
                    <a:pt x="934" y="2867"/>
                    <a:pt x="1101" y="2800"/>
                    <a:pt x="1234" y="2633"/>
                  </a:cubicBezTo>
                  <a:cubicBezTo>
                    <a:pt x="1635" y="2100"/>
                    <a:pt x="2068" y="1533"/>
                    <a:pt x="2502" y="999"/>
                  </a:cubicBezTo>
                  <a:cubicBezTo>
                    <a:pt x="2669" y="699"/>
                    <a:pt x="2635" y="332"/>
                    <a:pt x="2402" y="132"/>
                  </a:cubicBezTo>
                  <a:cubicBezTo>
                    <a:pt x="2269" y="43"/>
                    <a:pt x="2123" y="0"/>
                    <a:pt x="198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6"/>
            <p:cNvSpPr/>
            <p:nvPr/>
          </p:nvSpPr>
          <p:spPr>
            <a:xfrm>
              <a:off x="4514462" y="1897322"/>
              <a:ext cx="41399" cy="52428"/>
            </a:xfrm>
            <a:custGeom>
              <a:avLst/>
              <a:gdLst/>
              <a:ahLst/>
              <a:cxnLst/>
              <a:rect l="l" t="t" r="r" b="b"/>
              <a:pathLst>
                <a:path w="2436" h="3085" extrusionOk="0">
                  <a:moveTo>
                    <a:pt x="703" y="1"/>
                  </a:moveTo>
                  <a:cubicBezTo>
                    <a:pt x="593" y="1"/>
                    <a:pt x="479" y="27"/>
                    <a:pt x="367" y="82"/>
                  </a:cubicBezTo>
                  <a:cubicBezTo>
                    <a:pt x="67" y="249"/>
                    <a:pt x="0" y="616"/>
                    <a:pt x="167" y="950"/>
                  </a:cubicBezTo>
                  <a:cubicBezTo>
                    <a:pt x="568" y="1550"/>
                    <a:pt x="868" y="2184"/>
                    <a:pt x="1168" y="2751"/>
                  </a:cubicBezTo>
                  <a:cubicBezTo>
                    <a:pt x="1268" y="2951"/>
                    <a:pt x="1502" y="3085"/>
                    <a:pt x="1702" y="3085"/>
                  </a:cubicBezTo>
                  <a:cubicBezTo>
                    <a:pt x="1768" y="3085"/>
                    <a:pt x="1868" y="3085"/>
                    <a:pt x="2002" y="3018"/>
                  </a:cubicBezTo>
                  <a:cubicBezTo>
                    <a:pt x="2269" y="2818"/>
                    <a:pt x="2436" y="2451"/>
                    <a:pt x="2269" y="2184"/>
                  </a:cubicBezTo>
                  <a:cubicBezTo>
                    <a:pt x="2002" y="1550"/>
                    <a:pt x="1602" y="916"/>
                    <a:pt x="1235" y="283"/>
                  </a:cubicBezTo>
                  <a:cubicBezTo>
                    <a:pt x="1123" y="105"/>
                    <a:pt x="923" y="1"/>
                    <a:pt x="703"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6"/>
            <p:cNvSpPr/>
            <p:nvPr/>
          </p:nvSpPr>
          <p:spPr>
            <a:xfrm>
              <a:off x="4415248" y="2389399"/>
              <a:ext cx="45375" cy="50712"/>
            </a:xfrm>
            <a:custGeom>
              <a:avLst/>
              <a:gdLst/>
              <a:ahLst/>
              <a:cxnLst/>
              <a:rect l="l" t="t" r="r" b="b"/>
              <a:pathLst>
                <a:path w="2670" h="2984" extrusionOk="0">
                  <a:moveTo>
                    <a:pt x="1921" y="0"/>
                  </a:moveTo>
                  <a:cubicBezTo>
                    <a:pt x="1724" y="0"/>
                    <a:pt x="1525" y="97"/>
                    <a:pt x="1402" y="282"/>
                  </a:cubicBezTo>
                  <a:cubicBezTo>
                    <a:pt x="1035" y="849"/>
                    <a:pt x="601" y="1416"/>
                    <a:pt x="201" y="1983"/>
                  </a:cubicBezTo>
                  <a:cubicBezTo>
                    <a:pt x="1" y="2283"/>
                    <a:pt x="68" y="2650"/>
                    <a:pt x="335" y="2850"/>
                  </a:cubicBezTo>
                  <a:cubicBezTo>
                    <a:pt x="435" y="2950"/>
                    <a:pt x="568" y="2984"/>
                    <a:pt x="701" y="2984"/>
                  </a:cubicBezTo>
                  <a:cubicBezTo>
                    <a:pt x="902" y="2984"/>
                    <a:pt x="1068" y="2917"/>
                    <a:pt x="1202" y="2750"/>
                  </a:cubicBezTo>
                  <a:cubicBezTo>
                    <a:pt x="1602" y="2150"/>
                    <a:pt x="2036" y="1616"/>
                    <a:pt x="2403" y="1016"/>
                  </a:cubicBezTo>
                  <a:cubicBezTo>
                    <a:pt x="2670" y="682"/>
                    <a:pt x="2569" y="315"/>
                    <a:pt x="2269" y="115"/>
                  </a:cubicBezTo>
                  <a:cubicBezTo>
                    <a:pt x="2167" y="38"/>
                    <a:pt x="2044" y="0"/>
                    <a:pt x="192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6"/>
            <p:cNvSpPr/>
            <p:nvPr/>
          </p:nvSpPr>
          <p:spPr>
            <a:xfrm>
              <a:off x="4351196" y="2475374"/>
              <a:ext cx="45936" cy="49199"/>
            </a:xfrm>
            <a:custGeom>
              <a:avLst/>
              <a:gdLst/>
              <a:ahLst/>
              <a:cxnLst/>
              <a:rect l="l" t="t" r="r" b="b"/>
              <a:pathLst>
                <a:path w="2703" h="2895" extrusionOk="0">
                  <a:moveTo>
                    <a:pt x="1990" y="0"/>
                  </a:moveTo>
                  <a:cubicBezTo>
                    <a:pt x="1804" y="0"/>
                    <a:pt x="1619" y="84"/>
                    <a:pt x="1502" y="260"/>
                  </a:cubicBezTo>
                  <a:cubicBezTo>
                    <a:pt x="1101" y="793"/>
                    <a:pt x="668" y="1360"/>
                    <a:pt x="201" y="1894"/>
                  </a:cubicBezTo>
                  <a:cubicBezTo>
                    <a:pt x="1" y="2128"/>
                    <a:pt x="34" y="2561"/>
                    <a:pt x="301" y="2761"/>
                  </a:cubicBezTo>
                  <a:cubicBezTo>
                    <a:pt x="434" y="2861"/>
                    <a:pt x="534" y="2895"/>
                    <a:pt x="668" y="2895"/>
                  </a:cubicBezTo>
                  <a:cubicBezTo>
                    <a:pt x="835" y="2895"/>
                    <a:pt x="1035" y="2795"/>
                    <a:pt x="1168" y="2628"/>
                  </a:cubicBezTo>
                  <a:cubicBezTo>
                    <a:pt x="1602" y="2094"/>
                    <a:pt x="2035" y="1561"/>
                    <a:pt x="2469" y="960"/>
                  </a:cubicBezTo>
                  <a:cubicBezTo>
                    <a:pt x="2703" y="727"/>
                    <a:pt x="2669" y="360"/>
                    <a:pt x="2369" y="126"/>
                  </a:cubicBezTo>
                  <a:cubicBezTo>
                    <a:pt x="2258" y="43"/>
                    <a:pt x="2124" y="0"/>
                    <a:pt x="1990"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6"/>
            <p:cNvSpPr/>
            <p:nvPr/>
          </p:nvSpPr>
          <p:spPr>
            <a:xfrm>
              <a:off x="4371046" y="1742944"/>
              <a:ext cx="52734" cy="42418"/>
            </a:xfrm>
            <a:custGeom>
              <a:avLst/>
              <a:gdLst/>
              <a:ahLst/>
              <a:cxnLst/>
              <a:rect l="l" t="t" r="r" b="b"/>
              <a:pathLst>
                <a:path w="3103" h="2496" extrusionOk="0">
                  <a:moveTo>
                    <a:pt x="742" y="0"/>
                  </a:moveTo>
                  <a:cubicBezTo>
                    <a:pt x="558" y="0"/>
                    <a:pt x="384" y="85"/>
                    <a:pt x="267" y="260"/>
                  </a:cubicBezTo>
                  <a:cubicBezTo>
                    <a:pt x="0" y="494"/>
                    <a:pt x="33" y="927"/>
                    <a:pt x="334" y="1127"/>
                  </a:cubicBezTo>
                  <a:lnTo>
                    <a:pt x="1968" y="2362"/>
                  </a:lnTo>
                  <a:cubicBezTo>
                    <a:pt x="2102" y="2462"/>
                    <a:pt x="2202" y="2495"/>
                    <a:pt x="2368" y="2495"/>
                  </a:cubicBezTo>
                  <a:cubicBezTo>
                    <a:pt x="2535" y="2495"/>
                    <a:pt x="2769" y="2428"/>
                    <a:pt x="2869" y="2295"/>
                  </a:cubicBezTo>
                  <a:cubicBezTo>
                    <a:pt x="3102" y="2028"/>
                    <a:pt x="3036" y="1628"/>
                    <a:pt x="2802" y="1428"/>
                  </a:cubicBezTo>
                  <a:cubicBezTo>
                    <a:pt x="2268" y="961"/>
                    <a:pt x="1701" y="527"/>
                    <a:pt x="1134" y="127"/>
                  </a:cubicBezTo>
                  <a:cubicBezTo>
                    <a:pt x="1009" y="43"/>
                    <a:pt x="873" y="0"/>
                    <a:pt x="742"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6"/>
            <p:cNvSpPr/>
            <p:nvPr/>
          </p:nvSpPr>
          <p:spPr>
            <a:xfrm>
              <a:off x="4474780" y="2299396"/>
              <a:ext cx="41399" cy="52275"/>
            </a:xfrm>
            <a:custGeom>
              <a:avLst/>
              <a:gdLst/>
              <a:ahLst/>
              <a:cxnLst/>
              <a:rect l="l" t="t" r="r" b="b"/>
              <a:pathLst>
                <a:path w="2436" h="3076" extrusionOk="0">
                  <a:moveTo>
                    <a:pt x="1751" y="0"/>
                  </a:moveTo>
                  <a:cubicBezTo>
                    <a:pt x="1531" y="0"/>
                    <a:pt x="1318" y="121"/>
                    <a:pt x="1201" y="307"/>
                  </a:cubicBezTo>
                  <a:cubicBezTo>
                    <a:pt x="868" y="908"/>
                    <a:pt x="534" y="1475"/>
                    <a:pt x="167" y="2109"/>
                  </a:cubicBezTo>
                  <a:cubicBezTo>
                    <a:pt x="0" y="2409"/>
                    <a:pt x="67" y="2776"/>
                    <a:pt x="367" y="2976"/>
                  </a:cubicBezTo>
                  <a:cubicBezTo>
                    <a:pt x="434" y="3009"/>
                    <a:pt x="568" y="3076"/>
                    <a:pt x="701" y="3076"/>
                  </a:cubicBezTo>
                  <a:cubicBezTo>
                    <a:pt x="901" y="3076"/>
                    <a:pt x="1101" y="2942"/>
                    <a:pt x="1235" y="2742"/>
                  </a:cubicBezTo>
                  <a:cubicBezTo>
                    <a:pt x="1602" y="2109"/>
                    <a:pt x="2002" y="1541"/>
                    <a:pt x="2269" y="908"/>
                  </a:cubicBezTo>
                  <a:cubicBezTo>
                    <a:pt x="2436" y="607"/>
                    <a:pt x="2335" y="241"/>
                    <a:pt x="2035" y="74"/>
                  </a:cubicBezTo>
                  <a:cubicBezTo>
                    <a:pt x="1944" y="23"/>
                    <a:pt x="1847" y="0"/>
                    <a:pt x="175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6"/>
            <p:cNvSpPr/>
            <p:nvPr/>
          </p:nvSpPr>
          <p:spPr>
            <a:xfrm>
              <a:off x="4450971" y="1813471"/>
              <a:ext cx="47075" cy="47279"/>
            </a:xfrm>
            <a:custGeom>
              <a:avLst/>
              <a:gdLst/>
              <a:ahLst/>
              <a:cxnLst/>
              <a:rect l="l" t="t" r="r" b="b"/>
              <a:pathLst>
                <a:path w="2770" h="2782" extrusionOk="0">
                  <a:moveTo>
                    <a:pt x="671" y="0"/>
                  </a:moveTo>
                  <a:cubicBezTo>
                    <a:pt x="523" y="0"/>
                    <a:pt x="380" y="50"/>
                    <a:pt x="267" y="146"/>
                  </a:cubicBezTo>
                  <a:cubicBezTo>
                    <a:pt x="0" y="380"/>
                    <a:pt x="0" y="780"/>
                    <a:pt x="234" y="1014"/>
                  </a:cubicBezTo>
                  <a:cubicBezTo>
                    <a:pt x="668" y="1514"/>
                    <a:pt x="1135" y="2048"/>
                    <a:pt x="1568" y="2548"/>
                  </a:cubicBezTo>
                  <a:cubicBezTo>
                    <a:pt x="1668" y="2715"/>
                    <a:pt x="1835" y="2782"/>
                    <a:pt x="2069" y="2782"/>
                  </a:cubicBezTo>
                  <a:cubicBezTo>
                    <a:pt x="2169" y="2782"/>
                    <a:pt x="2335" y="2715"/>
                    <a:pt x="2469" y="2648"/>
                  </a:cubicBezTo>
                  <a:cubicBezTo>
                    <a:pt x="2736" y="2448"/>
                    <a:pt x="2769" y="2014"/>
                    <a:pt x="2536" y="1781"/>
                  </a:cubicBezTo>
                  <a:cubicBezTo>
                    <a:pt x="2102" y="1214"/>
                    <a:pt x="1635" y="680"/>
                    <a:pt x="1135" y="180"/>
                  </a:cubicBezTo>
                  <a:cubicBezTo>
                    <a:pt x="996" y="58"/>
                    <a:pt x="830" y="0"/>
                    <a:pt x="67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6"/>
            <p:cNvSpPr/>
            <p:nvPr/>
          </p:nvSpPr>
          <p:spPr>
            <a:xfrm>
              <a:off x="3536019" y="1558553"/>
              <a:ext cx="954651" cy="1067647"/>
            </a:xfrm>
            <a:custGeom>
              <a:avLst/>
              <a:gdLst/>
              <a:ahLst/>
              <a:cxnLst/>
              <a:rect l="l" t="t" r="r" b="b"/>
              <a:pathLst>
                <a:path w="56174" h="62823" extrusionOk="0">
                  <a:moveTo>
                    <a:pt x="17579" y="8708"/>
                  </a:moveTo>
                  <a:lnTo>
                    <a:pt x="23217" y="16781"/>
                  </a:lnTo>
                  <a:lnTo>
                    <a:pt x="14911" y="22552"/>
                  </a:lnTo>
                  <a:lnTo>
                    <a:pt x="9273" y="14513"/>
                  </a:lnTo>
                  <a:lnTo>
                    <a:pt x="17579" y="8708"/>
                  </a:lnTo>
                  <a:close/>
                  <a:moveTo>
                    <a:pt x="18351" y="1"/>
                  </a:moveTo>
                  <a:cubicBezTo>
                    <a:pt x="17624" y="1"/>
                    <a:pt x="16890" y="218"/>
                    <a:pt x="16245" y="669"/>
                  </a:cubicBezTo>
                  <a:lnTo>
                    <a:pt x="2102" y="10510"/>
                  </a:lnTo>
                  <a:cubicBezTo>
                    <a:pt x="434" y="11677"/>
                    <a:pt x="0" y="13979"/>
                    <a:pt x="1168" y="15647"/>
                  </a:cubicBezTo>
                  <a:cubicBezTo>
                    <a:pt x="1268" y="15713"/>
                    <a:pt x="1301" y="15747"/>
                    <a:pt x="1334" y="15847"/>
                  </a:cubicBezTo>
                  <a:cubicBezTo>
                    <a:pt x="2045" y="16736"/>
                    <a:pt x="3151" y="17203"/>
                    <a:pt x="4231" y="17203"/>
                  </a:cubicBezTo>
                  <a:cubicBezTo>
                    <a:pt x="4367" y="17203"/>
                    <a:pt x="4502" y="17196"/>
                    <a:pt x="4637" y="17181"/>
                  </a:cubicBezTo>
                  <a:lnTo>
                    <a:pt x="10508" y="25587"/>
                  </a:lnTo>
                  <a:lnTo>
                    <a:pt x="9240" y="26488"/>
                  </a:lnTo>
                  <a:cubicBezTo>
                    <a:pt x="7105" y="27989"/>
                    <a:pt x="6571" y="30924"/>
                    <a:pt x="8072" y="33059"/>
                  </a:cubicBezTo>
                  <a:lnTo>
                    <a:pt x="27386" y="60779"/>
                  </a:lnTo>
                  <a:cubicBezTo>
                    <a:pt x="28316" y="62102"/>
                    <a:pt x="29797" y="62823"/>
                    <a:pt x="31297" y="62823"/>
                  </a:cubicBezTo>
                  <a:cubicBezTo>
                    <a:pt x="32218" y="62823"/>
                    <a:pt x="33145" y="62551"/>
                    <a:pt x="33958" y="61980"/>
                  </a:cubicBezTo>
                  <a:lnTo>
                    <a:pt x="34058" y="61880"/>
                  </a:lnTo>
                  <a:cubicBezTo>
                    <a:pt x="34452" y="62188"/>
                    <a:pt x="34934" y="62347"/>
                    <a:pt x="35423" y="62347"/>
                  </a:cubicBezTo>
                  <a:cubicBezTo>
                    <a:pt x="35886" y="62347"/>
                    <a:pt x="36354" y="62205"/>
                    <a:pt x="36760" y="61913"/>
                  </a:cubicBezTo>
                  <a:lnTo>
                    <a:pt x="38961" y="60379"/>
                  </a:lnTo>
                  <a:cubicBezTo>
                    <a:pt x="39795" y="59812"/>
                    <a:pt x="40129" y="58744"/>
                    <a:pt x="39895" y="57844"/>
                  </a:cubicBezTo>
                  <a:lnTo>
                    <a:pt x="47567" y="52506"/>
                  </a:lnTo>
                  <a:cubicBezTo>
                    <a:pt x="47967" y="52802"/>
                    <a:pt x="48458" y="52962"/>
                    <a:pt x="48954" y="52962"/>
                  </a:cubicBezTo>
                  <a:cubicBezTo>
                    <a:pt x="49410" y="52962"/>
                    <a:pt x="49870" y="52827"/>
                    <a:pt x="50269" y="52540"/>
                  </a:cubicBezTo>
                  <a:lnTo>
                    <a:pt x="52504" y="51005"/>
                  </a:lnTo>
                  <a:cubicBezTo>
                    <a:pt x="53338" y="50405"/>
                    <a:pt x="53672" y="49371"/>
                    <a:pt x="53438" y="48470"/>
                  </a:cubicBezTo>
                  <a:lnTo>
                    <a:pt x="53505" y="48370"/>
                  </a:lnTo>
                  <a:cubicBezTo>
                    <a:pt x="55640" y="46869"/>
                    <a:pt x="56173" y="43900"/>
                    <a:pt x="54672" y="41765"/>
                  </a:cubicBezTo>
                  <a:lnTo>
                    <a:pt x="35392" y="14046"/>
                  </a:lnTo>
                  <a:cubicBezTo>
                    <a:pt x="34448" y="12732"/>
                    <a:pt x="32973" y="12024"/>
                    <a:pt x="31481" y="12024"/>
                  </a:cubicBezTo>
                  <a:cubicBezTo>
                    <a:pt x="30548" y="12024"/>
                    <a:pt x="29608" y="12301"/>
                    <a:pt x="28787" y="12878"/>
                  </a:cubicBezTo>
                  <a:lnTo>
                    <a:pt x="27486" y="13745"/>
                  </a:lnTo>
                  <a:lnTo>
                    <a:pt x="21615" y="5339"/>
                  </a:lnTo>
                  <a:cubicBezTo>
                    <a:pt x="22183" y="4238"/>
                    <a:pt x="22149" y="2871"/>
                    <a:pt x="21482" y="1737"/>
                  </a:cubicBezTo>
                  <a:cubicBezTo>
                    <a:pt x="21449" y="1703"/>
                    <a:pt x="21415" y="1637"/>
                    <a:pt x="21349" y="1570"/>
                  </a:cubicBezTo>
                  <a:cubicBezTo>
                    <a:pt x="20633" y="547"/>
                    <a:pt x="19502" y="1"/>
                    <a:pt x="18351"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6"/>
            <p:cNvSpPr/>
            <p:nvPr/>
          </p:nvSpPr>
          <p:spPr>
            <a:xfrm>
              <a:off x="3619904" y="1787606"/>
              <a:ext cx="294243" cy="401938"/>
            </a:xfrm>
            <a:custGeom>
              <a:avLst/>
              <a:gdLst/>
              <a:ahLst/>
              <a:cxnLst/>
              <a:rect l="l" t="t" r="r" b="b"/>
              <a:pathLst>
                <a:path w="17314" h="23651" extrusionOk="0">
                  <a:moveTo>
                    <a:pt x="1702" y="0"/>
                  </a:moveTo>
                  <a:lnTo>
                    <a:pt x="1" y="1201"/>
                  </a:lnTo>
                  <a:lnTo>
                    <a:pt x="15612" y="23651"/>
                  </a:lnTo>
                  <a:lnTo>
                    <a:pt x="17313" y="22450"/>
                  </a:lnTo>
                  <a:lnTo>
                    <a:pt x="1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6"/>
            <p:cNvSpPr/>
            <p:nvPr/>
          </p:nvSpPr>
          <p:spPr>
            <a:xfrm>
              <a:off x="3834766" y="1638513"/>
              <a:ext cx="294226" cy="401377"/>
            </a:xfrm>
            <a:custGeom>
              <a:avLst/>
              <a:gdLst/>
              <a:ahLst/>
              <a:cxnLst/>
              <a:rect l="l" t="t" r="r" b="b"/>
              <a:pathLst>
                <a:path w="17313" h="23618" extrusionOk="0">
                  <a:moveTo>
                    <a:pt x="1701" y="0"/>
                  </a:moveTo>
                  <a:lnTo>
                    <a:pt x="0" y="1168"/>
                  </a:lnTo>
                  <a:lnTo>
                    <a:pt x="15611" y="23617"/>
                  </a:lnTo>
                  <a:lnTo>
                    <a:pt x="17313" y="2245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6"/>
            <p:cNvSpPr/>
            <p:nvPr/>
          </p:nvSpPr>
          <p:spPr>
            <a:xfrm>
              <a:off x="4109704" y="2517759"/>
              <a:ext cx="80520" cy="72414"/>
            </a:xfrm>
            <a:custGeom>
              <a:avLst/>
              <a:gdLst/>
              <a:ahLst/>
              <a:cxnLst/>
              <a:rect l="l" t="t" r="r" b="b"/>
              <a:pathLst>
                <a:path w="4738" h="4261" extrusionOk="0">
                  <a:moveTo>
                    <a:pt x="3403" y="1"/>
                  </a:moveTo>
                  <a:lnTo>
                    <a:pt x="0" y="2402"/>
                  </a:lnTo>
                  <a:lnTo>
                    <a:pt x="1135" y="3970"/>
                  </a:lnTo>
                  <a:cubicBezTo>
                    <a:pt x="1254" y="4168"/>
                    <a:pt x="1455" y="4261"/>
                    <a:pt x="1676" y="4261"/>
                  </a:cubicBezTo>
                  <a:cubicBezTo>
                    <a:pt x="1827" y="4261"/>
                    <a:pt x="1987" y="4218"/>
                    <a:pt x="2135" y="4137"/>
                  </a:cubicBezTo>
                  <a:lnTo>
                    <a:pt x="4337" y="2602"/>
                  </a:lnTo>
                  <a:cubicBezTo>
                    <a:pt x="4670" y="2402"/>
                    <a:pt x="4737" y="1935"/>
                    <a:pt x="4537" y="1602"/>
                  </a:cubicBezTo>
                  <a:lnTo>
                    <a:pt x="3403"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6"/>
            <p:cNvSpPr/>
            <p:nvPr/>
          </p:nvSpPr>
          <p:spPr>
            <a:xfrm>
              <a:off x="4339300" y="2358469"/>
              <a:ext cx="80503" cy="72414"/>
            </a:xfrm>
            <a:custGeom>
              <a:avLst/>
              <a:gdLst/>
              <a:ahLst/>
              <a:cxnLst/>
              <a:rect l="l" t="t" r="r" b="b"/>
              <a:pathLst>
                <a:path w="4737" h="4261" extrusionOk="0">
                  <a:moveTo>
                    <a:pt x="3403" y="0"/>
                  </a:moveTo>
                  <a:lnTo>
                    <a:pt x="0" y="2369"/>
                  </a:lnTo>
                  <a:lnTo>
                    <a:pt x="1134" y="3970"/>
                  </a:lnTo>
                  <a:cubicBezTo>
                    <a:pt x="1253" y="4168"/>
                    <a:pt x="1467" y="4260"/>
                    <a:pt x="1690" y="4260"/>
                  </a:cubicBezTo>
                  <a:cubicBezTo>
                    <a:pt x="1843" y="4260"/>
                    <a:pt x="2000" y="4218"/>
                    <a:pt x="2135" y="4136"/>
                  </a:cubicBezTo>
                  <a:lnTo>
                    <a:pt x="4337" y="2602"/>
                  </a:lnTo>
                  <a:cubicBezTo>
                    <a:pt x="4670" y="2335"/>
                    <a:pt x="4737" y="1935"/>
                    <a:pt x="4537" y="1601"/>
                  </a:cubicBezTo>
                  <a:lnTo>
                    <a:pt x="3403"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6"/>
            <p:cNvSpPr/>
            <p:nvPr/>
          </p:nvSpPr>
          <p:spPr>
            <a:xfrm>
              <a:off x="3678297" y="1789339"/>
              <a:ext cx="781188" cy="809314"/>
            </a:xfrm>
            <a:custGeom>
              <a:avLst/>
              <a:gdLst/>
              <a:ahLst/>
              <a:cxnLst/>
              <a:rect l="l" t="t" r="r" b="b"/>
              <a:pathLst>
                <a:path w="45967" h="47622" extrusionOk="0">
                  <a:moveTo>
                    <a:pt x="23117" y="1"/>
                  </a:moveTo>
                  <a:cubicBezTo>
                    <a:pt x="22502" y="1"/>
                    <a:pt x="21884" y="183"/>
                    <a:pt x="21349" y="566"/>
                  </a:cubicBezTo>
                  <a:lnTo>
                    <a:pt x="1769" y="14142"/>
                  </a:lnTo>
                  <a:cubicBezTo>
                    <a:pt x="368" y="15143"/>
                    <a:pt x="1" y="17111"/>
                    <a:pt x="1001" y="18545"/>
                  </a:cubicBezTo>
                  <a:lnTo>
                    <a:pt x="20282" y="46265"/>
                  </a:lnTo>
                  <a:cubicBezTo>
                    <a:pt x="20905" y="47137"/>
                    <a:pt x="21903" y="47621"/>
                    <a:pt x="22913" y="47621"/>
                  </a:cubicBezTo>
                  <a:cubicBezTo>
                    <a:pt x="23526" y="47621"/>
                    <a:pt x="24143" y="47443"/>
                    <a:pt x="24685" y="47066"/>
                  </a:cubicBezTo>
                  <a:lnTo>
                    <a:pt x="44232" y="33456"/>
                  </a:lnTo>
                  <a:cubicBezTo>
                    <a:pt x="45633" y="32455"/>
                    <a:pt x="45967" y="30487"/>
                    <a:pt x="45033" y="29086"/>
                  </a:cubicBezTo>
                  <a:lnTo>
                    <a:pt x="25719" y="1366"/>
                  </a:lnTo>
                  <a:cubicBezTo>
                    <a:pt x="25100" y="480"/>
                    <a:pt x="24112" y="1"/>
                    <a:pt x="23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6"/>
            <p:cNvSpPr/>
            <p:nvPr/>
          </p:nvSpPr>
          <p:spPr>
            <a:xfrm>
              <a:off x="3745188" y="2048846"/>
              <a:ext cx="361695" cy="485891"/>
            </a:xfrm>
            <a:custGeom>
              <a:avLst/>
              <a:gdLst/>
              <a:ahLst/>
              <a:cxnLst/>
              <a:rect l="l" t="t" r="r" b="b"/>
              <a:pathLst>
                <a:path w="21283" h="28591" extrusionOk="0">
                  <a:moveTo>
                    <a:pt x="1755" y="0"/>
                  </a:moveTo>
                  <a:cubicBezTo>
                    <a:pt x="1456" y="0"/>
                    <a:pt x="1158" y="89"/>
                    <a:pt x="901" y="273"/>
                  </a:cubicBezTo>
                  <a:cubicBezTo>
                    <a:pt x="168" y="707"/>
                    <a:pt x="1" y="1774"/>
                    <a:pt x="568" y="2508"/>
                  </a:cubicBezTo>
                  <a:lnTo>
                    <a:pt x="18180" y="27826"/>
                  </a:lnTo>
                  <a:cubicBezTo>
                    <a:pt x="18544" y="28318"/>
                    <a:pt x="19087" y="28591"/>
                    <a:pt x="19614" y="28591"/>
                  </a:cubicBezTo>
                  <a:cubicBezTo>
                    <a:pt x="19908" y="28591"/>
                    <a:pt x="20198" y="28506"/>
                    <a:pt x="20449" y="28326"/>
                  </a:cubicBezTo>
                  <a:cubicBezTo>
                    <a:pt x="21149" y="27859"/>
                    <a:pt x="21283" y="26825"/>
                    <a:pt x="20782" y="26091"/>
                  </a:cubicBezTo>
                  <a:lnTo>
                    <a:pt x="3136" y="773"/>
                  </a:lnTo>
                  <a:cubicBezTo>
                    <a:pt x="2798" y="266"/>
                    <a:pt x="2273" y="0"/>
                    <a:pt x="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6"/>
            <p:cNvSpPr/>
            <p:nvPr/>
          </p:nvSpPr>
          <p:spPr>
            <a:xfrm>
              <a:off x="3816055" y="1998950"/>
              <a:ext cx="362255" cy="487046"/>
            </a:xfrm>
            <a:custGeom>
              <a:avLst/>
              <a:gdLst/>
              <a:ahLst/>
              <a:cxnLst/>
              <a:rect l="l" t="t" r="r" b="b"/>
              <a:pathLst>
                <a:path w="21316" h="28659" extrusionOk="0">
                  <a:moveTo>
                    <a:pt x="1755" y="1"/>
                  </a:moveTo>
                  <a:cubicBezTo>
                    <a:pt x="1455" y="1"/>
                    <a:pt x="1158" y="90"/>
                    <a:pt x="901" y="274"/>
                  </a:cubicBezTo>
                  <a:cubicBezTo>
                    <a:pt x="167" y="741"/>
                    <a:pt x="0" y="1775"/>
                    <a:pt x="568" y="2542"/>
                  </a:cubicBezTo>
                  <a:lnTo>
                    <a:pt x="18180" y="27893"/>
                  </a:lnTo>
                  <a:cubicBezTo>
                    <a:pt x="18544" y="28386"/>
                    <a:pt x="19086" y="28658"/>
                    <a:pt x="19613" y="28658"/>
                  </a:cubicBezTo>
                  <a:cubicBezTo>
                    <a:pt x="19908" y="28658"/>
                    <a:pt x="20197" y="28573"/>
                    <a:pt x="20448" y="28394"/>
                  </a:cubicBezTo>
                  <a:cubicBezTo>
                    <a:pt x="21149" y="27893"/>
                    <a:pt x="21316" y="26826"/>
                    <a:pt x="20782" y="26125"/>
                  </a:cubicBezTo>
                  <a:lnTo>
                    <a:pt x="3136" y="774"/>
                  </a:lnTo>
                  <a:cubicBezTo>
                    <a:pt x="2798" y="267"/>
                    <a:pt x="2273" y="1"/>
                    <a:pt x="1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6"/>
            <p:cNvSpPr/>
            <p:nvPr/>
          </p:nvSpPr>
          <p:spPr>
            <a:xfrm>
              <a:off x="3886922" y="1949631"/>
              <a:ext cx="362255" cy="486621"/>
            </a:xfrm>
            <a:custGeom>
              <a:avLst/>
              <a:gdLst/>
              <a:ahLst/>
              <a:cxnLst/>
              <a:rect l="l" t="t" r="r" b="b"/>
              <a:pathLst>
                <a:path w="21316" h="28634" extrusionOk="0">
                  <a:moveTo>
                    <a:pt x="1755" y="1"/>
                  </a:moveTo>
                  <a:cubicBezTo>
                    <a:pt x="1455" y="1"/>
                    <a:pt x="1158" y="90"/>
                    <a:pt x="901" y="273"/>
                  </a:cubicBezTo>
                  <a:cubicBezTo>
                    <a:pt x="167" y="707"/>
                    <a:pt x="0" y="1775"/>
                    <a:pt x="567" y="2508"/>
                  </a:cubicBezTo>
                  <a:lnTo>
                    <a:pt x="18180" y="27860"/>
                  </a:lnTo>
                  <a:cubicBezTo>
                    <a:pt x="18539" y="28367"/>
                    <a:pt x="19072" y="28633"/>
                    <a:pt x="19592" y="28633"/>
                  </a:cubicBezTo>
                  <a:cubicBezTo>
                    <a:pt x="19894" y="28633"/>
                    <a:pt x="20191" y="28544"/>
                    <a:pt x="20448" y="28360"/>
                  </a:cubicBezTo>
                  <a:cubicBezTo>
                    <a:pt x="21149" y="27860"/>
                    <a:pt x="21315" y="26859"/>
                    <a:pt x="20782" y="26125"/>
                  </a:cubicBezTo>
                  <a:lnTo>
                    <a:pt x="3136" y="774"/>
                  </a:lnTo>
                  <a:cubicBezTo>
                    <a:pt x="2798" y="267"/>
                    <a:pt x="2272" y="1"/>
                    <a:pt x="1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6"/>
            <p:cNvSpPr/>
            <p:nvPr/>
          </p:nvSpPr>
          <p:spPr>
            <a:xfrm>
              <a:off x="3958911" y="1899752"/>
              <a:ext cx="361117" cy="487029"/>
            </a:xfrm>
            <a:custGeom>
              <a:avLst/>
              <a:gdLst/>
              <a:ahLst/>
              <a:cxnLst/>
              <a:rect l="l" t="t" r="r" b="b"/>
              <a:pathLst>
                <a:path w="21249" h="28658" extrusionOk="0">
                  <a:moveTo>
                    <a:pt x="1722" y="0"/>
                  </a:moveTo>
                  <a:cubicBezTo>
                    <a:pt x="1422" y="0"/>
                    <a:pt x="1125" y="90"/>
                    <a:pt x="868" y="273"/>
                  </a:cubicBezTo>
                  <a:cubicBezTo>
                    <a:pt x="167" y="740"/>
                    <a:pt x="0" y="1774"/>
                    <a:pt x="534" y="2541"/>
                  </a:cubicBezTo>
                  <a:lnTo>
                    <a:pt x="18180" y="27893"/>
                  </a:lnTo>
                  <a:cubicBezTo>
                    <a:pt x="18523" y="28385"/>
                    <a:pt x="19057" y="28658"/>
                    <a:pt x="19581" y="28658"/>
                  </a:cubicBezTo>
                  <a:cubicBezTo>
                    <a:pt x="19874" y="28658"/>
                    <a:pt x="20164" y="28572"/>
                    <a:pt x="20415" y="28393"/>
                  </a:cubicBezTo>
                  <a:cubicBezTo>
                    <a:pt x="21116" y="27893"/>
                    <a:pt x="21249" y="26892"/>
                    <a:pt x="20749" y="26125"/>
                  </a:cubicBezTo>
                  <a:lnTo>
                    <a:pt x="3103" y="773"/>
                  </a:lnTo>
                  <a:cubicBezTo>
                    <a:pt x="2765" y="266"/>
                    <a:pt x="2239" y="0"/>
                    <a:pt x="1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6"/>
            <p:cNvSpPr/>
            <p:nvPr/>
          </p:nvSpPr>
          <p:spPr>
            <a:xfrm>
              <a:off x="4029778" y="1850434"/>
              <a:ext cx="361117" cy="486604"/>
            </a:xfrm>
            <a:custGeom>
              <a:avLst/>
              <a:gdLst/>
              <a:ahLst/>
              <a:cxnLst/>
              <a:rect l="l" t="t" r="r" b="b"/>
              <a:pathLst>
                <a:path w="21249" h="28633" extrusionOk="0">
                  <a:moveTo>
                    <a:pt x="1721" y="0"/>
                  </a:moveTo>
                  <a:cubicBezTo>
                    <a:pt x="1422" y="0"/>
                    <a:pt x="1124" y="89"/>
                    <a:pt x="867" y="273"/>
                  </a:cubicBezTo>
                  <a:cubicBezTo>
                    <a:pt x="167" y="707"/>
                    <a:pt x="0" y="1774"/>
                    <a:pt x="534" y="2508"/>
                  </a:cubicBezTo>
                  <a:lnTo>
                    <a:pt x="18180" y="27859"/>
                  </a:lnTo>
                  <a:cubicBezTo>
                    <a:pt x="18518" y="28366"/>
                    <a:pt x="19043" y="28633"/>
                    <a:pt x="19561" y="28633"/>
                  </a:cubicBezTo>
                  <a:cubicBezTo>
                    <a:pt x="19860" y="28633"/>
                    <a:pt x="20158" y="28543"/>
                    <a:pt x="20415" y="28360"/>
                  </a:cubicBezTo>
                  <a:cubicBezTo>
                    <a:pt x="21115" y="27893"/>
                    <a:pt x="21249" y="26859"/>
                    <a:pt x="20748" y="26125"/>
                  </a:cubicBezTo>
                  <a:lnTo>
                    <a:pt x="3102" y="773"/>
                  </a:lnTo>
                  <a:cubicBezTo>
                    <a:pt x="2764" y="266"/>
                    <a:pt x="2239" y="0"/>
                    <a:pt x="1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6"/>
            <p:cNvSpPr/>
            <p:nvPr/>
          </p:nvSpPr>
          <p:spPr>
            <a:xfrm>
              <a:off x="3567765" y="1584572"/>
              <a:ext cx="320874" cy="238450"/>
            </a:xfrm>
            <a:custGeom>
              <a:avLst/>
              <a:gdLst/>
              <a:ahLst/>
              <a:cxnLst/>
              <a:rect l="l" t="t" r="r" b="b"/>
              <a:pathLst>
                <a:path w="18881" h="14031" extrusionOk="0">
                  <a:moveTo>
                    <a:pt x="16473" y="0"/>
                  </a:moveTo>
                  <a:cubicBezTo>
                    <a:pt x="16062" y="0"/>
                    <a:pt x="15646" y="119"/>
                    <a:pt x="15278" y="372"/>
                  </a:cubicBezTo>
                  <a:lnTo>
                    <a:pt x="1168" y="10246"/>
                  </a:lnTo>
                  <a:cubicBezTo>
                    <a:pt x="234" y="10913"/>
                    <a:pt x="0" y="12181"/>
                    <a:pt x="667" y="13148"/>
                  </a:cubicBezTo>
                  <a:cubicBezTo>
                    <a:pt x="1076" y="13721"/>
                    <a:pt x="1711" y="14030"/>
                    <a:pt x="2363" y="14030"/>
                  </a:cubicBezTo>
                  <a:cubicBezTo>
                    <a:pt x="2776" y="14030"/>
                    <a:pt x="3195" y="13907"/>
                    <a:pt x="3569" y="13649"/>
                  </a:cubicBezTo>
                  <a:lnTo>
                    <a:pt x="17713" y="3808"/>
                  </a:lnTo>
                  <a:cubicBezTo>
                    <a:pt x="18680" y="3174"/>
                    <a:pt x="18880" y="1840"/>
                    <a:pt x="18213" y="873"/>
                  </a:cubicBezTo>
                  <a:cubicBezTo>
                    <a:pt x="17800" y="315"/>
                    <a:pt x="17143" y="0"/>
                    <a:pt x="16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6"/>
            <p:cNvSpPr/>
            <p:nvPr/>
          </p:nvSpPr>
          <p:spPr>
            <a:xfrm>
              <a:off x="3568326" y="1585252"/>
              <a:ext cx="311238" cy="225042"/>
            </a:xfrm>
            <a:custGeom>
              <a:avLst/>
              <a:gdLst/>
              <a:ahLst/>
              <a:cxnLst/>
              <a:rect l="l" t="t" r="r" b="b"/>
              <a:pathLst>
                <a:path w="18314" h="13242" extrusionOk="0">
                  <a:moveTo>
                    <a:pt x="16485" y="1"/>
                  </a:moveTo>
                  <a:cubicBezTo>
                    <a:pt x="16071" y="1"/>
                    <a:pt x="15659" y="121"/>
                    <a:pt x="15311" y="366"/>
                  </a:cubicBezTo>
                  <a:lnTo>
                    <a:pt x="1168" y="10206"/>
                  </a:lnTo>
                  <a:cubicBezTo>
                    <a:pt x="201" y="10873"/>
                    <a:pt x="0" y="12141"/>
                    <a:pt x="668" y="13108"/>
                  </a:cubicBezTo>
                  <a:cubicBezTo>
                    <a:pt x="701" y="13142"/>
                    <a:pt x="701" y="13208"/>
                    <a:pt x="734" y="13242"/>
                  </a:cubicBezTo>
                  <a:lnTo>
                    <a:pt x="18313" y="1033"/>
                  </a:lnTo>
                  <a:cubicBezTo>
                    <a:pt x="18247" y="966"/>
                    <a:pt x="18247" y="933"/>
                    <a:pt x="18213" y="900"/>
                  </a:cubicBezTo>
                  <a:cubicBezTo>
                    <a:pt x="17804" y="306"/>
                    <a:pt x="17143" y="1"/>
                    <a:pt x="16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96"/>
            <p:cNvGrpSpPr/>
            <p:nvPr/>
          </p:nvGrpSpPr>
          <p:grpSpPr>
            <a:xfrm>
              <a:off x="5106300" y="3115721"/>
              <a:ext cx="713736" cy="513881"/>
              <a:chOff x="5278061" y="2460946"/>
              <a:chExt cx="713736" cy="513881"/>
            </a:xfrm>
          </p:grpSpPr>
          <p:sp>
            <p:nvSpPr>
              <p:cNvPr id="2781" name="Google Shape;2781;p96"/>
              <p:cNvSpPr/>
              <p:nvPr/>
            </p:nvSpPr>
            <p:spPr>
              <a:xfrm>
                <a:off x="5278061" y="2460946"/>
                <a:ext cx="713736" cy="513881"/>
              </a:xfrm>
              <a:custGeom>
                <a:avLst/>
                <a:gdLst/>
                <a:ahLst/>
                <a:cxnLst/>
                <a:rect l="l" t="t" r="r" b="b"/>
                <a:pathLst>
                  <a:path w="41998" h="30238" extrusionOk="0">
                    <a:moveTo>
                      <a:pt x="33778" y="0"/>
                    </a:moveTo>
                    <a:cubicBezTo>
                      <a:pt x="33463" y="0"/>
                      <a:pt x="33143" y="35"/>
                      <a:pt x="32824" y="108"/>
                    </a:cubicBezTo>
                    <a:lnTo>
                      <a:pt x="11542" y="4945"/>
                    </a:lnTo>
                    <a:cubicBezTo>
                      <a:pt x="11074" y="4119"/>
                      <a:pt x="10176" y="3566"/>
                      <a:pt x="9182" y="3566"/>
                    </a:cubicBezTo>
                    <a:cubicBezTo>
                      <a:pt x="8971" y="3566"/>
                      <a:pt x="8756" y="3591"/>
                      <a:pt x="8540" y="3644"/>
                    </a:cubicBezTo>
                    <a:lnTo>
                      <a:pt x="5171" y="4411"/>
                    </a:lnTo>
                    <a:cubicBezTo>
                      <a:pt x="3970" y="4678"/>
                      <a:pt x="3103" y="5745"/>
                      <a:pt x="3003" y="6946"/>
                    </a:cubicBezTo>
                    <a:cubicBezTo>
                      <a:pt x="1101" y="7780"/>
                      <a:pt x="1" y="9848"/>
                      <a:pt x="468" y="11950"/>
                    </a:cubicBezTo>
                    <a:lnTo>
                      <a:pt x="3837" y="26827"/>
                    </a:lnTo>
                    <a:cubicBezTo>
                      <a:pt x="4297" y="28843"/>
                      <a:pt x="6151" y="30237"/>
                      <a:pt x="8151" y="30237"/>
                    </a:cubicBezTo>
                    <a:cubicBezTo>
                      <a:pt x="8468" y="30237"/>
                      <a:pt x="8788" y="30202"/>
                      <a:pt x="9107" y="30129"/>
                    </a:cubicBezTo>
                    <a:lnTo>
                      <a:pt x="38161" y="23525"/>
                    </a:lnTo>
                    <a:cubicBezTo>
                      <a:pt x="40496" y="22991"/>
                      <a:pt x="41997" y="20623"/>
                      <a:pt x="41464" y="18288"/>
                    </a:cubicBezTo>
                    <a:lnTo>
                      <a:pt x="38061" y="3410"/>
                    </a:lnTo>
                    <a:cubicBezTo>
                      <a:pt x="37600" y="1394"/>
                      <a:pt x="35772" y="0"/>
                      <a:pt x="33778"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6"/>
              <p:cNvSpPr/>
              <p:nvPr/>
            </p:nvSpPr>
            <p:spPr>
              <a:xfrm>
                <a:off x="5354587" y="2549436"/>
                <a:ext cx="107728" cy="72074"/>
              </a:xfrm>
              <a:custGeom>
                <a:avLst/>
                <a:gdLst/>
                <a:ahLst/>
                <a:cxnLst/>
                <a:rect l="l" t="t" r="r" b="b"/>
                <a:pathLst>
                  <a:path w="6339" h="4241" extrusionOk="0">
                    <a:moveTo>
                      <a:pt x="4773" y="0"/>
                    </a:moveTo>
                    <a:cubicBezTo>
                      <a:pt x="4674" y="0"/>
                      <a:pt x="4573" y="12"/>
                      <a:pt x="4471" y="38"/>
                    </a:cubicBezTo>
                    <a:lnTo>
                      <a:pt x="1102" y="772"/>
                    </a:lnTo>
                    <a:cubicBezTo>
                      <a:pt x="434" y="905"/>
                      <a:pt x="1" y="1539"/>
                      <a:pt x="168" y="2206"/>
                    </a:cubicBezTo>
                    <a:lnTo>
                      <a:pt x="635" y="4241"/>
                    </a:lnTo>
                    <a:lnTo>
                      <a:pt x="6339" y="2940"/>
                    </a:lnTo>
                    <a:lnTo>
                      <a:pt x="5872" y="939"/>
                    </a:lnTo>
                    <a:cubicBezTo>
                      <a:pt x="5787" y="374"/>
                      <a:pt x="5320" y="0"/>
                      <a:pt x="4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6"/>
              <p:cNvSpPr/>
              <p:nvPr/>
            </p:nvSpPr>
            <p:spPr>
              <a:xfrm>
                <a:off x="5306968" y="2488800"/>
                <a:ext cx="655904" cy="459260"/>
              </a:xfrm>
              <a:custGeom>
                <a:avLst/>
                <a:gdLst/>
                <a:ahLst/>
                <a:cxnLst/>
                <a:rect l="l" t="t" r="r" b="b"/>
                <a:pathLst>
                  <a:path w="38595" h="27024" extrusionOk="0">
                    <a:moveTo>
                      <a:pt x="32118" y="1"/>
                    </a:moveTo>
                    <a:cubicBezTo>
                      <a:pt x="31911" y="1"/>
                      <a:pt x="31700" y="23"/>
                      <a:pt x="31490" y="70"/>
                    </a:cubicBezTo>
                    <a:lnTo>
                      <a:pt x="2436" y="6641"/>
                    </a:lnTo>
                    <a:cubicBezTo>
                      <a:pt x="935" y="6975"/>
                      <a:pt x="1" y="8476"/>
                      <a:pt x="334" y="9977"/>
                    </a:cubicBezTo>
                    <a:lnTo>
                      <a:pt x="3737" y="24854"/>
                    </a:lnTo>
                    <a:cubicBezTo>
                      <a:pt x="4025" y="26150"/>
                      <a:pt x="5183" y="27023"/>
                      <a:pt x="6460" y="27023"/>
                    </a:cubicBezTo>
                    <a:cubicBezTo>
                      <a:pt x="6662" y="27023"/>
                      <a:pt x="6867" y="27002"/>
                      <a:pt x="7072" y="26956"/>
                    </a:cubicBezTo>
                    <a:lnTo>
                      <a:pt x="36127" y="20351"/>
                    </a:lnTo>
                    <a:cubicBezTo>
                      <a:pt x="37628" y="20018"/>
                      <a:pt x="38595" y="18517"/>
                      <a:pt x="38195" y="17015"/>
                    </a:cubicBezTo>
                    <a:lnTo>
                      <a:pt x="34826" y="2138"/>
                    </a:lnTo>
                    <a:cubicBezTo>
                      <a:pt x="34539" y="848"/>
                      <a:pt x="33389" y="1"/>
                      <a:pt x="321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6"/>
              <p:cNvSpPr/>
              <p:nvPr/>
            </p:nvSpPr>
            <p:spPr>
              <a:xfrm>
                <a:off x="5321720" y="2565938"/>
                <a:ext cx="625280" cy="303879"/>
              </a:xfrm>
              <a:custGeom>
                <a:avLst/>
                <a:gdLst/>
                <a:ahLst/>
                <a:cxnLst/>
                <a:rect l="l" t="t" r="r" b="b"/>
                <a:pathLst>
                  <a:path w="36793" h="17881" extrusionOk="0">
                    <a:moveTo>
                      <a:pt x="34491" y="1"/>
                    </a:moveTo>
                    <a:lnTo>
                      <a:pt x="0" y="7806"/>
                    </a:lnTo>
                    <a:lnTo>
                      <a:pt x="2302" y="17880"/>
                    </a:lnTo>
                    <a:lnTo>
                      <a:pt x="36793" y="10075"/>
                    </a:lnTo>
                    <a:lnTo>
                      <a:pt x="344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6"/>
              <p:cNvSpPr/>
              <p:nvPr/>
            </p:nvSpPr>
            <p:spPr>
              <a:xfrm>
                <a:off x="5458339" y="2759710"/>
                <a:ext cx="61231" cy="55793"/>
              </a:xfrm>
              <a:custGeom>
                <a:avLst/>
                <a:gdLst/>
                <a:ahLst/>
                <a:cxnLst/>
                <a:rect l="l" t="t" r="r" b="b"/>
                <a:pathLst>
                  <a:path w="3603" h="3283" extrusionOk="0">
                    <a:moveTo>
                      <a:pt x="1798" y="0"/>
                    </a:moveTo>
                    <a:cubicBezTo>
                      <a:pt x="1678" y="0"/>
                      <a:pt x="1557" y="13"/>
                      <a:pt x="1434" y="40"/>
                    </a:cubicBezTo>
                    <a:cubicBezTo>
                      <a:pt x="567" y="241"/>
                      <a:pt x="0" y="1141"/>
                      <a:pt x="200" y="2008"/>
                    </a:cubicBezTo>
                    <a:cubicBezTo>
                      <a:pt x="373" y="2758"/>
                      <a:pt x="1044" y="3283"/>
                      <a:pt x="1804" y="3283"/>
                    </a:cubicBezTo>
                    <a:cubicBezTo>
                      <a:pt x="1924" y="3283"/>
                      <a:pt x="2046" y="3270"/>
                      <a:pt x="2168" y="3243"/>
                    </a:cubicBezTo>
                    <a:cubicBezTo>
                      <a:pt x="3036" y="3043"/>
                      <a:pt x="3603" y="2175"/>
                      <a:pt x="3403" y="1308"/>
                    </a:cubicBezTo>
                    <a:cubicBezTo>
                      <a:pt x="3230" y="530"/>
                      <a:pt x="2558" y="0"/>
                      <a:pt x="1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6"/>
              <p:cNvSpPr/>
              <p:nvPr/>
            </p:nvSpPr>
            <p:spPr>
              <a:xfrm>
                <a:off x="5464576" y="2569422"/>
                <a:ext cx="339568" cy="297489"/>
              </a:xfrm>
              <a:custGeom>
                <a:avLst/>
                <a:gdLst/>
                <a:ahLst/>
                <a:cxnLst/>
                <a:rect l="l" t="t" r="r" b="b"/>
                <a:pathLst>
                  <a:path w="19981" h="17505" extrusionOk="0">
                    <a:moveTo>
                      <a:pt x="10024" y="0"/>
                    </a:moveTo>
                    <a:cubicBezTo>
                      <a:pt x="7098" y="0"/>
                      <a:pt x="4236" y="1469"/>
                      <a:pt x="2569" y="4132"/>
                    </a:cubicBezTo>
                    <a:cubicBezTo>
                      <a:pt x="0" y="8235"/>
                      <a:pt x="1268" y="13606"/>
                      <a:pt x="5371" y="16174"/>
                    </a:cubicBezTo>
                    <a:cubicBezTo>
                      <a:pt x="6810" y="17075"/>
                      <a:pt x="8410" y="17504"/>
                      <a:pt x="9991" y="17504"/>
                    </a:cubicBezTo>
                    <a:cubicBezTo>
                      <a:pt x="12916" y="17504"/>
                      <a:pt x="15778" y="16036"/>
                      <a:pt x="17446" y="13372"/>
                    </a:cubicBezTo>
                    <a:cubicBezTo>
                      <a:pt x="19981" y="9269"/>
                      <a:pt x="18747" y="3899"/>
                      <a:pt x="14644" y="1330"/>
                    </a:cubicBezTo>
                    <a:cubicBezTo>
                      <a:pt x="13204" y="429"/>
                      <a:pt x="11605" y="0"/>
                      <a:pt x="10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6"/>
              <p:cNvSpPr/>
              <p:nvPr/>
            </p:nvSpPr>
            <p:spPr>
              <a:xfrm>
                <a:off x="5498582" y="2596664"/>
                <a:ext cx="272116" cy="242427"/>
              </a:xfrm>
              <a:custGeom>
                <a:avLst/>
                <a:gdLst/>
                <a:ahLst/>
                <a:cxnLst/>
                <a:rect l="l" t="t" r="r" b="b"/>
                <a:pathLst>
                  <a:path w="16012" h="14265" extrusionOk="0">
                    <a:moveTo>
                      <a:pt x="7971" y="0"/>
                    </a:moveTo>
                    <a:cubicBezTo>
                      <a:pt x="7231" y="0"/>
                      <a:pt x="6478" y="116"/>
                      <a:pt x="5738" y="361"/>
                    </a:cubicBezTo>
                    <a:cubicBezTo>
                      <a:pt x="2002" y="1595"/>
                      <a:pt x="0" y="5632"/>
                      <a:pt x="1235" y="9368"/>
                    </a:cubicBezTo>
                    <a:cubicBezTo>
                      <a:pt x="2224" y="12363"/>
                      <a:pt x="5015" y="14265"/>
                      <a:pt x="8009" y="14265"/>
                    </a:cubicBezTo>
                    <a:cubicBezTo>
                      <a:pt x="8748" y="14265"/>
                      <a:pt x="9501" y="14149"/>
                      <a:pt x="10241" y="13904"/>
                    </a:cubicBezTo>
                    <a:cubicBezTo>
                      <a:pt x="13977" y="12670"/>
                      <a:pt x="16012" y="8634"/>
                      <a:pt x="14778" y="4898"/>
                    </a:cubicBezTo>
                    <a:cubicBezTo>
                      <a:pt x="13761" y="1902"/>
                      <a:pt x="10965" y="0"/>
                      <a:pt x="79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6"/>
              <p:cNvSpPr/>
              <p:nvPr/>
            </p:nvSpPr>
            <p:spPr>
              <a:xfrm>
                <a:off x="5501981" y="2596562"/>
                <a:ext cx="218278" cy="204835"/>
              </a:xfrm>
              <a:custGeom>
                <a:avLst/>
                <a:gdLst/>
                <a:ahLst/>
                <a:cxnLst/>
                <a:rect l="l" t="t" r="r" b="b"/>
                <a:pathLst>
                  <a:path w="12844" h="12053" extrusionOk="0">
                    <a:moveTo>
                      <a:pt x="7373" y="0"/>
                    </a:moveTo>
                    <a:cubicBezTo>
                      <a:pt x="7006" y="67"/>
                      <a:pt x="6639" y="100"/>
                      <a:pt x="6272" y="167"/>
                    </a:cubicBezTo>
                    <a:cubicBezTo>
                      <a:pt x="2436" y="1068"/>
                      <a:pt x="1" y="4837"/>
                      <a:pt x="868" y="8740"/>
                    </a:cubicBezTo>
                    <a:cubicBezTo>
                      <a:pt x="868" y="8773"/>
                      <a:pt x="868" y="8806"/>
                      <a:pt x="935" y="8840"/>
                    </a:cubicBezTo>
                    <a:cubicBezTo>
                      <a:pt x="1942" y="10798"/>
                      <a:pt x="4004" y="12052"/>
                      <a:pt x="6237" y="12052"/>
                    </a:cubicBezTo>
                    <a:cubicBezTo>
                      <a:pt x="6667" y="12052"/>
                      <a:pt x="7103" y="12006"/>
                      <a:pt x="7539" y="11909"/>
                    </a:cubicBezTo>
                    <a:cubicBezTo>
                      <a:pt x="10808" y="11141"/>
                      <a:pt x="12843" y="7906"/>
                      <a:pt x="12143" y="4637"/>
                    </a:cubicBezTo>
                    <a:cubicBezTo>
                      <a:pt x="11609" y="2202"/>
                      <a:pt x="9674" y="467"/>
                      <a:pt x="73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9" name="Google Shape;2789;p96"/>
            <p:cNvSpPr/>
            <p:nvPr/>
          </p:nvSpPr>
          <p:spPr>
            <a:xfrm>
              <a:off x="3328533" y="2154942"/>
              <a:ext cx="574840" cy="597494"/>
            </a:xfrm>
            <a:custGeom>
              <a:avLst/>
              <a:gdLst/>
              <a:ahLst/>
              <a:cxnLst/>
              <a:rect l="l" t="t" r="r" b="b"/>
              <a:pathLst>
                <a:path w="33825" h="35158" extrusionOk="0">
                  <a:moveTo>
                    <a:pt x="28020" y="1"/>
                  </a:moveTo>
                  <a:lnTo>
                    <a:pt x="27286" y="902"/>
                  </a:lnTo>
                  <a:cubicBezTo>
                    <a:pt x="26063" y="370"/>
                    <a:pt x="24755" y="109"/>
                    <a:pt x="23451" y="109"/>
                  </a:cubicBezTo>
                  <a:cubicBezTo>
                    <a:pt x="20666" y="109"/>
                    <a:pt x="17898" y="1298"/>
                    <a:pt x="16012" y="3570"/>
                  </a:cubicBezTo>
                  <a:cubicBezTo>
                    <a:pt x="13276" y="6906"/>
                    <a:pt x="13110" y="11643"/>
                    <a:pt x="15445" y="15145"/>
                  </a:cubicBezTo>
                  <a:lnTo>
                    <a:pt x="14177" y="16646"/>
                  </a:lnTo>
                  <a:cubicBezTo>
                    <a:pt x="12954" y="16114"/>
                    <a:pt x="11646" y="15854"/>
                    <a:pt x="10343" y="15854"/>
                  </a:cubicBezTo>
                  <a:cubicBezTo>
                    <a:pt x="7560" y="15854"/>
                    <a:pt x="4799" y="17043"/>
                    <a:pt x="2936" y="19315"/>
                  </a:cubicBezTo>
                  <a:cubicBezTo>
                    <a:pt x="167" y="22650"/>
                    <a:pt x="0" y="27421"/>
                    <a:pt x="2335" y="30923"/>
                  </a:cubicBezTo>
                  <a:lnTo>
                    <a:pt x="1601" y="31790"/>
                  </a:lnTo>
                  <a:lnTo>
                    <a:pt x="5337" y="34926"/>
                  </a:lnTo>
                  <a:lnTo>
                    <a:pt x="6005" y="34125"/>
                  </a:lnTo>
                  <a:cubicBezTo>
                    <a:pt x="7383" y="34820"/>
                    <a:pt x="8878" y="35157"/>
                    <a:pt x="10363" y="35157"/>
                  </a:cubicBezTo>
                  <a:cubicBezTo>
                    <a:pt x="13153" y="35157"/>
                    <a:pt x="15907" y="33966"/>
                    <a:pt x="17780" y="31724"/>
                  </a:cubicBezTo>
                  <a:cubicBezTo>
                    <a:pt x="20648" y="28254"/>
                    <a:pt x="20682" y="23251"/>
                    <a:pt x="18080" y="19748"/>
                  </a:cubicBezTo>
                  <a:lnTo>
                    <a:pt x="19147" y="18447"/>
                  </a:lnTo>
                  <a:cubicBezTo>
                    <a:pt x="20526" y="19142"/>
                    <a:pt x="22017" y="19479"/>
                    <a:pt x="23497" y="19479"/>
                  </a:cubicBezTo>
                  <a:cubicBezTo>
                    <a:pt x="26281" y="19479"/>
                    <a:pt x="29028" y="18288"/>
                    <a:pt x="30922" y="16046"/>
                  </a:cubicBezTo>
                  <a:cubicBezTo>
                    <a:pt x="33791" y="12577"/>
                    <a:pt x="33824" y="7573"/>
                    <a:pt x="31123" y="3937"/>
                  </a:cubicBezTo>
                  <a:lnTo>
                    <a:pt x="31790" y="3136"/>
                  </a:lnTo>
                  <a:lnTo>
                    <a:pt x="28020"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6"/>
            <p:cNvSpPr/>
            <p:nvPr/>
          </p:nvSpPr>
          <p:spPr>
            <a:xfrm>
              <a:off x="3394285" y="2195202"/>
              <a:ext cx="437660" cy="516447"/>
            </a:xfrm>
            <a:custGeom>
              <a:avLst/>
              <a:gdLst/>
              <a:ahLst/>
              <a:cxnLst/>
              <a:rect l="l" t="t" r="r" b="b"/>
              <a:pathLst>
                <a:path w="25753" h="30389" extrusionOk="0">
                  <a:moveTo>
                    <a:pt x="24418" y="0"/>
                  </a:moveTo>
                  <a:lnTo>
                    <a:pt x="1" y="29288"/>
                  </a:lnTo>
                  <a:lnTo>
                    <a:pt x="1335" y="30389"/>
                  </a:lnTo>
                  <a:lnTo>
                    <a:pt x="25752" y="1101"/>
                  </a:lnTo>
                  <a:lnTo>
                    <a:pt x="24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6"/>
            <p:cNvSpPr/>
            <p:nvPr/>
          </p:nvSpPr>
          <p:spPr>
            <a:xfrm>
              <a:off x="3349504" y="2452568"/>
              <a:ext cx="311238" cy="273816"/>
            </a:xfrm>
            <a:custGeom>
              <a:avLst/>
              <a:gdLst/>
              <a:ahLst/>
              <a:cxnLst/>
              <a:rect l="l" t="t" r="r" b="b"/>
              <a:pathLst>
                <a:path w="18314" h="16112" extrusionOk="0">
                  <a:moveTo>
                    <a:pt x="9135" y="1"/>
                  </a:moveTo>
                  <a:cubicBezTo>
                    <a:pt x="8066" y="1"/>
                    <a:pt x="6980" y="215"/>
                    <a:pt x="5938" y="668"/>
                  </a:cubicBezTo>
                  <a:cubicBezTo>
                    <a:pt x="1869" y="2469"/>
                    <a:pt x="1" y="7206"/>
                    <a:pt x="1802" y="11275"/>
                  </a:cubicBezTo>
                  <a:cubicBezTo>
                    <a:pt x="3117" y="14303"/>
                    <a:pt x="6075" y="16112"/>
                    <a:pt x="9180" y="16112"/>
                  </a:cubicBezTo>
                  <a:cubicBezTo>
                    <a:pt x="10248" y="16112"/>
                    <a:pt x="11334" y="15898"/>
                    <a:pt x="12376" y="15445"/>
                  </a:cubicBezTo>
                  <a:cubicBezTo>
                    <a:pt x="16446" y="13644"/>
                    <a:pt x="18314" y="8907"/>
                    <a:pt x="16546" y="4837"/>
                  </a:cubicBezTo>
                  <a:cubicBezTo>
                    <a:pt x="15206" y="1810"/>
                    <a:pt x="12241" y="1"/>
                    <a:pt x="9135"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6"/>
            <p:cNvSpPr/>
            <p:nvPr/>
          </p:nvSpPr>
          <p:spPr>
            <a:xfrm>
              <a:off x="3360279" y="2460640"/>
              <a:ext cx="288567" cy="257263"/>
            </a:xfrm>
            <a:custGeom>
              <a:avLst/>
              <a:gdLst/>
              <a:ahLst/>
              <a:cxnLst/>
              <a:rect l="l" t="t" r="r" b="b"/>
              <a:pathLst>
                <a:path w="16980" h="15138" extrusionOk="0">
                  <a:moveTo>
                    <a:pt x="8498" y="0"/>
                  </a:moveTo>
                  <a:cubicBezTo>
                    <a:pt x="6333" y="0"/>
                    <a:pt x="4191" y="923"/>
                    <a:pt x="2702" y="2728"/>
                  </a:cubicBezTo>
                  <a:cubicBezTo>
                    <a:pt x="0" y="5930"/>
                    <a:pt x="434" y="10733"/>
                    <a:pt x="3636" y="13402"/>
                  </a:cubicBezTo>
                  <a:cubicBezTo>
                    <a:pt x="5065" y="14566"/>
                    <a:pt x="6793" y="15137"/>
                    <a:pt x="8507" y="15137"/>
                  </a:cubicBezTo>
                  <a:cubicBezTo>
                    <a:pt x="10675" y="15137"/>
                    <a:pt x="12820" y="14223"/>
                    <a:pt x="14311" y="12435"/>
                  </a:cubicBezTo>
                  <a:cubicBezTo>
                    <a:pt x="16979" y="9232"/>
                    <a:pt x="16579" y="4429"/>
                    <a:pt x="13377" y="1760"/>
                  </a:cubicBezTo>
                  <a:cubicBezTo>
                    <a:pt x="11946" y="580"/>
                    <a:pt x="10215" y="0"/>
                    <a:pt x="8498" y="0"/>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6"/>
            <p:cNvSpPr/>
            <p:nvPr/>
          </p:nvSpPr>
          <p:spPr>
            <a:xfrm>
              <a:off x="3457216" y="2460555"/>
              <a:ext cx="85041" cy="256872"/>
            </a:xfrm>
            <a:custGeom>
              <a:avLst/>
              <a:gdLst/>
              <a:ahLst/>
              <a:cxnLst/>
              <a:rect l="l" t="t" r="r" b="b"/>
              <a:pathLst>
                <a:path w="5004" h="15115" extrusionOk="0">
                  <a:moveTo>
                    <a:pt x="2868" y="0"/>
                  </a:moveTo>
                  <a:cubicBezTo>
                    <a:pt x="1881" y="0"/>
                    <a:pt x="911" y="188"/>
                    <a:pt x="0" y="565"/>
                  </a:cubicBezTo>
                  <a:lnTo>
                    <a:pt x="67" y="14608"/>
                  </a:lnTo>
                  <a:cubicBezTo>
                    <a:pt x="968" y="14946"/>
                    <a:pt x="1900" y="15115"/>
                    <a:pt x="2834" y="15115"/>
                  </a:cubicBezTo>
                  <a:cubicBezTo>
                    <a:pt x="3561" y="15115"/>
                    <a:pt x="4289" y="15012"/>
                    <a:pt x="5004" y="14808"/>
                  </a:cubicBezTo>
                  <a:lnTo>
                    <a:pt x="4904" y="264"/>
                  </a:lnTo>
                  <a:cubicBezTo>
                    <a:pt x="4226" y="88"/>
                    <a:pt x="3543" y="0"/>
                    <a:pt x="2868" y="0"/>
                  </a:cubicBezTo>
                  <a:close/>
                </a:path>
              </a:pathLst>
            </a:custGeom>
            <a:solidFill>
              <a:schemeClr val="dk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6"/>
            <p:cNvSpPr/>
            <p:nvPr/>
          </p:nvSpPr>
          <p:spPr>
            <a:xfrm>
              <a:off x="3586459" y="2185872"/>
              <a:ext cx="282330" cy="273255"/>
            </a:xfrm>
            <a:custGeom>
              <a:avLst/>
              <a:gdLst/>
              <a:ahLst/>
              <a:cxnLst/>
              <a:rect l="l" t="t" r="r" b="b"/>
              <a:pathLst>
                <a:path w="16613" h="16079" extrusionOk="0">
                  <a:moveTo>
                    <a:pt x="8299" y="1"/>
                  </a:moveTo>
                  <a:cubicBezTo>
                    <a:pt x="8135" y="1"/>
                    <a:pt x="7971" y="6"/>
                    <a:pt x="7806" y="16"/>
                  </a:cubicBezTo>
                  <a:cubicBezTo>
                    <a:pt x="3370" y="282"/>
                    <a:pt x="1" y="4118"/>
                    <a:pt x="268" y="8555"/>
                  </a:cubicBezTo>
                  <a:cubicBezTo>
                    <a:pt x="555" y="12807"/>
                    <a:pt x="4061" y="16079"/>
                    <a:pt x="8258" y="16079"/>
                  </a:cubicBezTo>
                  <a:cubicBezTo>
                    <a:pt x="8440" y="16079"/>
                    <a:pt x="8623" y="16073"/>
                    <a:pt x="8807" y="16060"/>
                  </a:cubicBezTo>
                  <a:cubicBezTo>
                    <a:pt x="13244" y="15794"/>
                    <a:pt x="16613" y="11991"/>
                    <a:pt x="16346" y="7554"/>
                  </a:cubicBezTo>
                  <a:cubicBezTo>
                    <a:pt x="16089" y="3283"/>
                    <a:pt x="12523" y="1"/>
                    <a:pt x="8299"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6"/>
            <p:cNvSpPr/>
            <p:nvPr/>
          </p:nvSpPr>
          <p:spPr>
            <a:xfrm>
              <a:off x="3583638" y="2193588"/>
              <a:ext cx="288550" cy="257212"/>
            </a:xfrm>
            <a:custGeom>
              <a:avLst/>
              <a:gdLst/>
              <a:ahLst/>
              <a:cxnLst/>
              <a:rect l="l" t="t" r="r" b="b"/>
              <a:pathLst>
                <a:path w="16979" h="15135" extrusionOk="0">
                  <a:moveTo>
                    <a:pt x="8465" y="0"/>
                  </a:moveTo>
                  <a:cubicBezTo>
                    <a:pt x="6301" y="0"/>
                    <a:pt x="4154" y="915"/>
                    <a:pt x="2669" y="2697"/>
                  </a:cubicBezTo>
                  <a:cubicBezTo>
                    <a:pt x="0" y="5933"/>
                    <a:pt x="434" y="10703"/>
                    <a:pt x="3636" y="13371"/>
                  </a:cubicBezTo>
                  <a:cubicBezTo>
                    <a:pt x="5056" y="14554"/>
                    <a:pt x="6790" y="15134"/>
                    <a:pt x="8513" y="15134"/>
                  </a:cubicBezTo>
                  <a:cubicBezTo>
                    <a:pt x="10678" y="15134"/>
                    <a:pt x="12825" y="14220"/>
                    <a:pt x="14310" y="12437"/>
                  </a:cubicBezTo>
                  <a:cubicBezTo>
                    <a:pt x="16979" y="9202"/>
                    <a:pt x="16512" y="4465"/>
                    <a:pt x="13343" y="1763"/>
                  </a:cubicBezTo>
                  <a:cubicBezTo>
                    <a:pt x="11923" y="580"/>
                    <a:pt x="10189" y="0"/>
                    <a:pt x="8465" y="0"/>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6"/>
            <p:cNvSpPr/>
            <p:nvPr/>
          </p:nvSpPr>
          <p:spPr>
            <a:xfrm>
              <a:off x="3679436" y="2193537"/>
              <a:ext cx="85041" cy="256889"/>
            </a:xfrm>
            <a:custGeom>
              <a:avLst/>
              <a:gdLst/>
              <a:ahLst/>
              <a:cxnLst/>
              <a:rect l="l" t="t" r="r" b="b"/>
              <a:pathLst>
                <a:path w="5004" h="15116" extrusionOk="0">
                  <a:moveTo>
                    <a:pt x="2990" y="1"/>
                  </a:moveTo>
                  <a:cubicBezTo>
                    <a:pt x="1962" y="1"/>
                    <a:pt x="938" y="186"/>
                    <a:pt x="0" y="532"/>
                  </a:cubicBezTo>
                  <a:lnTo>
                    <a:pt x="100" y="14609"/>
                  </a:lnTo>
                  <a:cubicBezTo>
                    <a:pt x="982" y="14946"/>
                    <a:pt x="1906" y="15115"/>
                    <a:pt x="2837" y="15115"/>
                  </a:cubicBezTo>
                  <a:cubicBezTo>
                    <a:pt x="3561" y="15115"/>
                    <a:pt x="4289" y="15013"/>
                    <a:pt x="5004" y="14809"/>
                  </a:cubicBezTo>
                  <a:lnTo>
                    <a:pt x="4937" y="232"/>
                  </a:lnTo>
                  <a:cubicBezTo>
                    <a:pt x="4301" y="76"/>
                    <a:pt x="3645" y="1"/>
                    <a:pt x="2990" y="1"/>
                  </a:cubicBezTo>
                  <a:close/>
                </a:path>
              </a:pathLst>
            </a:custGeom>
            <a:solidFill>
              <a:schemeClr val="dk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6"/>
            <p:cNvSpPr/>
            <p:nvPr/>
          </p:nvSpPr>
          <p:spPr>
            <a:xfrm>
              <a:off x="4765591" y="1652125"/>
              <a:ext cx="841280" cy="900234"/>
            </a:xfrm>
            <a:custGeom>
              <a:avLst/>
              <a:gdLst/>
              <a:ahLst/>
              <a:cxnLst/>
              <a:rect l="l" t="t" r="r" b="b"/>
              <a:pathLst>
                <a:path w="49503" h="52972" extrusionOk="0">
                  <a:moveTo>
                    <a:pt x="35359" y="0"/>
                  </a:moveTo>
                  <a:lnTo>
                    <a:pt x="32290" y="4170"/>
                  </a:lnTo>
                  <a:lnTo>
                    <a:pt x="21283" y="534"/>
                  </a:lnTo>
                  <a:lnTo>
                    <a:pt x="19014" y="7305"/>
                  </a:lnTo>
                  <a:lnTo>
                    <a:pt x="1" y="37994"/>
                  </a:lnTo>
                  <a:lnTo>
                    <a:pt x="24151" y="52971"/>
                  </a:lnTo>
                  <a:lnTo>
                    <a:pt x="43332" y="22049"/>
                  </a:lnTo>
                  <a:lnTo>
                    <a:pt x="41664" y="21015"/>
                  </a:lnTo>
                  <a:lnTo>
                    <a:pt x="49503" y="10541"/>
                  </a:lnTo>
                  <a:lnTo>
                    <a:pt x="35359" y="0"/>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6"/>
            <p:cNvSpPr/>
            <p:nvPr/>
          </p:nvSpPr>
          <p:spPr>
            <a:xfrm>
              <a:off x="4976476" y="1695206"/>
              <a:ext cx="400238" cy="583915"/>
            </a:xfrm>
            <a:custGeom>
              <a:avLst/>
              <a:gdLst/>
              <a:ahLst/>
              <a:cxnLst/>
              <a:rect l="l" t="t" r="r" b="b"/>
              <a:pathLst>
                <a:path w="23551" h="34359" extrusionOk="0">
                  <a:moveTo>
                    <a:pt x="9841" y="0"/>
                  </a:moveTo>
                  <a:lnTo>
                    <a:pt x="1" y="29855"/>
                  </a:lnTo>
                  <a:lnTo>
                    <a:pt x="13677" y="34358"/>
                  </a:lnTo>
                  <a:lnTo>
                    <a:pt x="23551" y="4537"/>
                  </a:lnTo>
                  <a:lnTo>
                    <a:pt x="98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6"/>
            <p:cNvSpPr/>
            <p:nvPr/>
          </p:nvSpPr>
          <p:spPr>
            <a:xfrm>
              <a:off x="5131806" y="1695206"/>
              <a:ext cx="244908" cy="112827"/>
            </a:xfrm>
            <a:custGeom>
              <a:avLst/>
              <a:gdLst/>
              <a:ahLst/>
              <a:cxnLst/>
              <a:rect l="l" t="t" r="r" b="b"/>
              <a:pathLst>
                <a:path w="14411" h="6639" extrusionOk="0">
                  <a:moveTo>
                    <a:pt x="734" y="0"/>
                  </a:moveTo>
                  <a:lnTo>
                    <a:pt x="0" y="2135"/>
                  </a:lnTo>
                  <a:lnTo>
                    <a:pt x="13710" y="6638"/>
                  </a:lnTo>
                  <a:lnTo>
                    <a:pt x="14411" y="4503"/>
                  </a:lnTo>
                  <a:lnTo>
                    <a:pt x="7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6"/>
            <p:cNvSpPr/>
            <p:nvPr/>
          </p:nvSpPr>
          <p:spPr>
            <a:xfrm>
              <a:off x="5001424" y="1752461"/>
              <a:ext cx="155347" cy="439920"/>
            </a:xfrm>
            <a:custGeom>
              <a:avLst/>
              <a:gdLst/>
              <a:ahLst/>
              <a:cxnLst/>
              <a:rect l="l" t="t" r="r" b="b"/>
              <a:pathLst>
                <a:path w="9141" h="25886" extrusionOk="0">
                  <a:moveTo>
                    <a:pt x="8473" y="0"/>
                  </a:moveTo>
                  <a:lnTo>
                    <a:pt x="0" y="25652"/>
                  </a:lnTo>
                  <a:lnTo>
                    <a:pt x="667" y="25885"/>
                  </a:lnTo>
                  <a:lnTo>
                    <a:pt x="9140" y="200"/>
                  </a:lnTo>
                  <a:lnTo>
                    <a:pt x="8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6"/>
            <p:cNvSpPr/>
            <p:nvPr/>
          </p:nvSpPr>
          <p:spPr>
            <a:xfrm>
              <a:off x="5166390" y="1806877"/>
              <a:ext cx="168943" cy="444458"/>
            </a:xfrm>
            <a:custGeom>
              <a:avLst/>
              <a:gdLst/>
              <a:ahLst/>
              <a:cxnLst/>
              <a:rect l="l" t="t" r="r" b="b"/>
              <a:pathLst>
                <a:path w="9941" h="26153" extrusionOk="0">
                  <a:moveTo>
                    <a:pt x="8473" y="1"/>
                  </a:moveTo>
                  <a:lnTo>
                    <a:pt x="0" y="25652"/>
                  </a:lnTo>
                  <a:lnTo>
                    <a:pt x="1468" y="26153"/>
                  </a:lnTo>
                  <a:lnTo>
                    <a:pt x="9941" y="501"/>
                  </a:lnTo>
                  <a:lnTo>
                    <a:pt x="8473"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6"/>
            <p:cNvSpPr/>
            <p:nvPr/>
          </p:nvSpPr>
          <p:spPr>
            <a:xfrm>
              <a:off x="5026355" y="1760958"/>
              <a:ext cx="155925" cy="439920"/>
            </a:xfrm>
            <a:custGeom>
              <a:avLst/>
              <a:gdLst/>
              <a:ahLst/>
              <a:cxnLst/>
              <a:rect l="l" t="t" r="r" b="b"/>
              <a:pathLst>
                <a:path w="9175" h="25886" extrusionOk="0">
                  <a:moveTo>
                    <a:pt x="8507" y="1"/>
                  </a:moveTo>
                  <a:lnTo>
                    <a:pt x="1" y="25652"/>
                  </a:lnTo>
                  <a:lnTo>
                    <a:pt x="701" y="25886"/>
                  </a:lnTo>
                  <a:lnTo>
                    <a:pt x="9174" y="234"/>
                  </a:lnTo>
                  <a:lnTo>
                    <a:pt x="8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6"/>
            <p:cNvSpPr/>
            <p:nvPr/>
          </p:nvSpPr>
          <p:spPr>
            <a:xfrm>
              <a:off x="5051303" y="1768895"/>
              <a:ext cx="155347" cy="439360"/>
            </a:xfrm>
            <a:custGeom>
              <a:avLst/>
              <a:gdLst/>
              <a:ahLst/>
              <a:cxnLst/>
              <a:rect l="l" t="t" r="r" b="b"/>
              <a:pathLst>
                <a:path w="9141" h="25853" extrusionOk="0">
                  <a:moveTo>
                    <a:pt x="8473" y="1"/>
                  </a:moveTo>
                  <a:lnTo>
                    <a:pt x="1" y="25652"/>
                  </a:lnTo>
                  <a:lnTo>
                    <a:pt x="668" y="25852"/>
                  </a:lnTo>
                  <a:lnTo>
                    <a:pt x="9141" y="201"/>
                  </a:lnTo>
                  <a:lnTo>
                    <a:pt x="8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6"/>
            <p:cNvSpPr/>
            <p:nvPr/>
          </p:nvSpPr>
          <p:spPr>
            <a:xfrm>
              <a:off x="5076811" y="1777409"/>
              <a:ext cx="155347" cy="439920"/>
            </a:xfrm>
            <a:custGeom>
              <a:avLst/>
              <a:gdLst/>
              <a:ahLst/>
              <a:cxnLst/>
              <a:rect l="l" t="t" r="r" b="b"/>
              <a:pathLst>
                <a:path w="9141" h="25886" extrusionOk="0">
                  <a:moveTo>
                    <a:pt x="8473" y="0"/>
                  </a:moveTo>
                  <a:lnTo>
                    <a:pt x="1" y="25652"/>
                  </a:lnTo>
                  <a:lnTo>
                    <a:pt x="668" y="25885"/>
                  </a:lnTo>
                  <a:lnTo>
                    <a:pt x="9141" y="234"/>
                  </a:lnTo>
                  <a:lnTo>
                    <a:pt x="8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6"/>
            <p:cNvSpPr/>
            <p:nvPr/>
          </p:nvSpPr>
          <p:spPr>
            <a:xfrm>
              <a:off x="5101759" y="1785345"/>
              <a:ext cx="155908" cy="439920"/>
            </a:xfrm>
            <a:custGeom>
              <a:avLst/>
              <a:gdLst/>
              <a:ahLst/>
              <a:cxnLst/>
              <a:rect l="l" t="t" r="r" b="b"/>
              <a:pathLst>
                <a:path w="9174" h="25886" extrusionOk="0">
                  <a:moveTo>
                    <a:pt x="8507" y="0"/>
                  </a:moveTo>
                  <a:lnTo>
                    <a:pt x="0" y="25652"/>
                  </a:lnTo>
                  <a:lnTo>
                    <a:pt x="701" y="25885"/>
                  </a:lnTo>
                  <a:lnTo>
                    <a:pt x="9174" y="234"/>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6"/>
            <p:cNvSpPr/>
            <p:nvPr/>
          </p:nvSpPr>
          <p:spPr>
            <a:xfrm>
              <a:off x="5053002" y="1690669"/>
              <a:ext cx="515886" cy="574840"/>
            </a:xfrm>
            <a:custGeom>
              <a:avLst/>
              <a:gdLst/>
              <a:ahLst/>
              <a:cxnLst/>
              <a:rect l="l" t="t" r="r" b="b"/>
              <a:pathLst>
                <a:path w="30356" h="33825" extrusionOk="0">
                  <a:moveTo>
                    <a:pt x="18814" y="0"/>
                  </a:moveTo>
                  <a:lnTo>
                    <a:pt x="1" y="25185"/>
                  </a:lnTo>
                  <a:lnTo>
                    <a:pt x="11576" y="33825"/>
                  </a:lnTo>
                  <a:lnTo>
                    <a:pt x="30356" y="8607"/>
                  </a:lnTo>
                  <a:lnTo>
                    <a:pt x="188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6"/>
            <p:cNvSpPr/>
            <p:nvPr/>
          </p:nvSpPr>
          <p:spPr>
            <a:xfrm>
              <a:off x="5349489" y="1690669"/>
              <a:ext cx="219399" cy="176879"/>
            </a:xfrm>
            <a:custGeom>
              <a:avLst/>
              <a:gdLst/>
              <a:ahLst/>
              <a:cxnLst/>
              <a:rect l="l" t="t" r="r" b="b"/>
              <a:pathLst>
                <a:path w="12910" h="10408" extrusionOk="0">
                  <a:moveTo>
                    <a:pt x="1335" y="0"/>
                  </a:moveTo>
                  <a:lnTo>
                    <a:pt x="1" y="1802"/>
                  </a:lnTo>
                  <a:lnTo>
                    <a:pt x="11542" y="10408"/>
                  </a:lnTo>
                  <a:lnTo>
                    <a:pt x="12910" y="8607"/>
                  </a:lnTo>
                  <a:lnTo>
                    <a:pt x="13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6"/>
            <p:cNvSpPr/>
            <p:nvPr/>
          </p:nvSpPr>
          <p:spPr>
            <a:xfrm>
              <a:off x="5080788" y="1745085"/>
              <a:ext cx="284590" cy="375307"/>
            </a:xfrm>
            <a:custGeom>
              <a:avLst/>
              <a:gdLst/>
              <a:ahLst/>
              <a:cxnLst/>
              <a:rect l="l" t="t" r="r" b="b"/>
              <a:pathLst>
                <a:path w="16746" h="22084" extrusionOk="0">
                  <a:moveTo>
                    <a:pt x="16178" y="1"/>
                  </a:moveTo>
                  <a:lnTo>
                    <a:pt x="0" y="21649"/>
                  </a:lnTo>
                  <a:lnTo>
                    <a:pt x="567" y="22083"/>
                  </a:lnTo>
                  <a:lnTo>
                    <a:pt x="16746" y="401"/>
                  </a:lnTo>
                  <a:lnTo>
                    <a:pt x="161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6"/>
            <p:cNvSpPr/>
            <p:nvPr/>
          </p:nvSpPr>
          <p:spPr>
            <a:xfrm>
              <a:off x="5220245" y="1848259"/>
              <a:ext cx="295365" cy="383804"/>
            </a:xfrm>
            <a:custGeom>
              <a:avLst/>
              <a:gdLst/>
              <a:ahLst/>
              <a:cxnLst/>
              <a:rect l="l" t="t" r="r" b="b"/>
              <a:pathLst>
                <a:path w="17380" h="22584" extrusionOk="0">
                  <a:moveTo>
                    <a:pt x="16145" y="1"/>
                  </a:moveTo>
                  <a:lnTo>
                    <a:pt x="0" y="21649"/>
                  </a:lnTo>
                  <a:lnTo>
                    <a:pt x="1234" y="22583"/>
                  </a:lnTo>
                  <a:lnTo>
                    <a:pt x="17379" y="935"/>
                  </a:lnTo>
                  <a:lnTo>
                    <a:pt x="161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6"/>
            <p:cNvSpPr/>
            <p:nvPr/>
          </p:nvSpPr>
          <p:spPr>
            <a:xfrm>
              <a:off x="5101759" y="1760397"/>
              <a:ext cx="284590" cy="375290"/>
            </a:xfrm>
            <a:custGeom>
              <a:avLst/>
              <a:gdLst/>
              <a:ahLst/>
              <a:cxnLst/>
              <a:rect l="l" t="t" r="r" b="b"/>
              <a:pathLst>
                <a:path w="16746" h="22083" extrusionOk="0">
                  <a:moveTo>
                    <a:pt x="16179" y="0"/>
                  </a:moveTo>
                  <a:lnTo>
                    <a:pt x="0" y="21682"/>
                  </a:lnTo>
                  <a:lnTo>
                    <a:pt x="568" y="22083"/>
                  </a:lnTo>
                  <a:lnTo>
                    <a:pt x="16746" y="434"/>
                  </a:lnTo>
                  <a:lnTo>
                    <a:pt x="16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6"/>
            <p:cNvSpPr/>
            <p:nvPr/>
          </p:nvSpPr>
          <p:spPr>
            <a:xfrm>
              <a:off x="5123308" y="1776270"/>
              <a:ext cx="284013" cy="375290"/>
            </a:xfrm>
            <a:custGeom>
              <a:avLst/>
              <a:gdLst/>
              <a:ahLst/>
              <a:cxnLst/>
              <a:rect l="l" t="t" r="r" b="b"/>
              <a:pathLst>
                <a:path w="16712" h="22083" extrusionOk="0">
                  <a:moveTo>
                    <a:pt x="16145" y="0"/>
                  </a:moveTo>
                  <a:lnTo>
                    <a:pt x="0" y="21649"/>
                  </a:lnTo>
                  <a:lnTo>
                    <a:pt x="567" y="22083"/>
                  </a:lnTo>
                  <a:lnTo>
                    <a:pt x="16712" y="401"/>
                  </a:lnTo>
                  <a:lnTo>
                    <a:pt x="16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6"/>
            <p:cNvSpPr/>
            <p:nvPr/>
          </p:nvSpPr>
          <p:spPr>
            <a:xfrm>
              <a:off x="5144841" y="1792143"/>
              <a:ext cx="284030" cy="375290"/>
            </a:xfrm>
            <a:custGeom>
              <a:avLst/>
              <a:gdLst/>
              <a:ahLst/>
              <a:cxnLst/>
              <a:rect l="l" t="t" r="r" b="b"/>
              <a:pathLst>
                <a:path w="16713" h="22083" extrusionOk="0">
                  <a:moveTo>
                    <a:pt x="16145" y="0"/>
                  </a:moveTo>
                  <a:lnTo>
                    <a:pt x="1" y="21649"/>
                  </a:lnTo>
                  <a:lnTo>
                    <a:pt x="568" y="22083"/>
                  </a:lnTo>
                  <a:lnTo>
                    <a:pt x="16713" y="434"/>
                  </a:lnTo>
                  <a:lnTo>
                    <a:pt x="16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6"/>
            <p:cNvSpPr/>
            <p:nvPr/>
          </p:nvSpPr>
          <p:spPr>
            <a:xfrm>
              <a:off x="5165812" y="1807438"/>
              <a:ext cx="284030" cy="375307"/>
            </a:xfrm>
            <a:custGeom>
              <a:avLst/>
              <a:gdLst/>
              <a:ahLst/>
              <a:cxnLst/>
              <a:rect l="l" t="t" r="r" b="b"/>
              <a:pathLst>
                <a:path w="16713" h="22084" extrusionOk="0">
                  <a:moveTo>
                    <a:pt x="16146" y="1"/>
                  </a:moveTo>
                  <a:lnTo>
                    <a:pt x="1" y="21683"/>
                  </a:lnTo>
                  <a:lnTo>
                    <a:pt x="568" y="22083"/>
                  </a:lnTo>
                  <a:lnTo>
                    <a:pt x="16713" y="435"/>
                  </a:lnTo>
                  <a:lnTo>
                    <a:pt x="161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6"/>
            <p:cNvSpPr/>
            <p:nvPr/>
          </p:nvSpPr>
          <p:spPr>
            <a:xfrm>
              <a:off x="4803013" y="1809715"/>
              <a:ext cx="661580" cy="705222"/>
            </a:xfrm>
            <a:custGeom>
              <a:avLst/>
              <a:gdLst/>
              <a:ahLst/>
              <a:cxnLst/>
              <a:rect l="l" t="t" r="r" b="b"/>
              <a:pathLst>
                <a:path w="38929" h="41497" extrusionOk="0">
                  <a:moveTo>
                    <a:pt x="17479" y="0"/>
                  </a:moveTo>
                  <a:lnTo>
                    <a:pt x="0" y="28154"/>
                  </a:lnTo>
                  <a:lnTo>
                    <a:pt x="21449" y="41497"/>
                  </a:lnTo>
                  <a:lnTo>
                    <a:pt x="38928" y="13310"/>
                  </a:lnTo>
                  <a:lnTo>
                    <a:pt x="17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6"/>
            <p:cNvSpPr/>
            <p:nvPr/>
          </p:nvSpPr>
          <p:spPr>
            <a:xfrm>
              <a:off x="4802435" y="2036473"/>
              <a:ext cx="662158" cy="479042"/>
            </a:xfrm>
            <a:custGeom>
              <a:avLst/>
              <a:gdLst/>
              <a:ahLst/>
              <a:cxnLst/>
              <a:rect l="l" t="t" r="r" b="b"/>
              <a:pathLst>
                <a:path w="38963" h="28188" extrusionOk="0">
                  <a:moveTo>
                    <a:pt x="38962" y="0"/>
                  </a:moveTo>
                  <a:lnTo>
                    <a:pt x="1" y="14844"/>
                  </a:lnTo>
                  <a:lnTo>
                    <a:pt x="21483" y="28187"/>
                  </a:lnTo>
                  <a:lnTo>
                    <a:pt x="38962" y="0"/>
                  </a:lnTo>
                  <a:close/>
                </a:path>
              </a:pathLst>
            </a:custGeom>
            <a:solidFill>
              <a:schemeClr val="dk1">
                <a:alpha val="18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6"/>
            <p:cNvSpPr/>
            <p:nvPr/>
          </p:nvSpPr>
          <p:spPr>
            <a:xfrm>
              <a:off x="5112534" y="1912328"/>
              <a:ext cx="40821" cy="39121"/>
            </a:xfrm>
            <a:custGeom>
              <a:avLst/>
              <a:gdLst/>
              <a:ahLst/>
              <a:cxnLst/>
              <a:rect l="l" t="t" r="r" b="b"/>
              <a:pathLst>
                <a:path w="2402" h="2302" extrusionOk="0">
                  <a:moveTo>
                    <a:pt x="1401" y="634"/>
                  </a:moveTo>
                  <a:lnTo>
                    <a:pt x="1601" y="734"/>
                  </a:lnTo>
                  <a:cubicBezTo>
                    <a:pt x="1735" y="834"/>
                    <a:pt x="1768" y="901"/>
                    <a:pt x="1835" y="1001"/>
                  </a:cubicBezTo>
                  <a:cubicBezTo>
                    <a:pt x="1868" y="1067"/>
                    <a:pt x="1835" y="1201"/>
                    <a:pt x="1768" y="1301"/>
                  </a:cubicBezTo>
                  <a:cubicBezTo>
                    <a:pt x="1701" y="1368"/>
                    <a:pt x="1601" y="1468"/>
                    <a:pt x="1535" y="1468"/>
                  </a:cubicBezTo>
                  <a:cubicBezTo>
                    <a:pt x="1435" y="1468"/>
                    <a:pt x="1335" y="1401"/>
                    <a:pt x="1201" y="1334"/>
                  </a:cubicBezTo>
                  <a:lnTo>
                    <a:pt x="1068" y="1234"/>
                  </a:lnTo>
                  <a:lnTo>
                    <a:pt x="1401" y="634"/>
                  </a:lnTo>
                  <a:close/>
                  <a:moveTo>
                    <a:pt x="1234" y="0"/>
                  </a:moveTo>
                  <a:lnTo>
                    <a:pt x="0" y="2035"/>
                  </a:lnTo>
                  <a:lnTo>
                    <a:pt x="401" y="2302"/>
                  </a:lnTo>
                  <a:lnTo>
                    <a:pt x="868" y="1568"/>
                  </a:lnTo>
                  <a:lnTo>
                    <a:pt x="1034" y="1701"/>
                  </a:lnTo>
                  <a:cubicBezTo>
                    <a:pt x="1218" y="1832"/>
                    <a:pt x="1422" y="1922"/>
                    <a:pt x="1598" y="1922"/>
                  </a:cubicBezTo>
                  <a:cubicBezTo>
                    <a:pt x="1646" y="1922"/>
                    <a:pt x="1692" y="1916"/>
                    <a:pt x="1735" y="1901"/>
                  </a:cubicBezTo>
                  <a:cubicBezTo>
                    <a:pt x="1935" y="1868"/>
                    <a:pt x="2102" y="1735"/>
                    <a:pt x="2235" y="1534"/>
                  </a:cubicBezTo>
                  <a:cubicBezTo>
                    <a:pt x="2402" y="1334"/>
                    <a:pt x="2402" y="1134"/>
                    <a:pt x="2369" y="901"/>
                  </a:cubicBezTo>
                  <a:cubicBezTo>
                    <a:pt x="2335" y="734"/>
                    <a:pt x="2168" y="567"/>
                    <a:pt x="1902" y="400"/>
                  </a:cubicBezTo>
                  <a:lnTo>
                    <a:pt x="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6"/>
            <p:cNvSpPr/>
            <p:nvPr/>
          </p:nvSpPr>
          <p:spPr>
            <a:xfrm>
              <a:off x="5138604" y="1935560"/>
              <a:ext cx="43098" cy="48213"/>
            </a:xfrm>
            <a:custGeom>
              <a:avLst/>
              <a:gdLst/>
              <a:ahLst/>
              <a:cxnLst/>
              <a:rect l="l" t="t" r="r" b="b"/>
              <a:pathLst>
                <a:path w="2536" h="2837" extrusionOk="0">
                  <a:moveTo>
                    <a:pt x="2035" y="501"/>
                  </a:moveTo>
                  <a:cubicBezTo>
                    <a:pt x="2035" y="534"/>
                    <a:pt x="2002" y="601"/>
                    <a:pt x="2002" y="668"/>
                  </a:cubicBezTo>
                  <a:cubicBezTo>
                    <a:pt x="1969" y="701"/>
                    <a:pt x="1869" y="1001"/>
                    <a:pt x="1735" y="1535"/>
                  </a:cubicBezTo>
                  <a:lnTo>
                    <a:pt x="1235" y="1202"/>
                  </a:lnTo>
                  <a:cubicBezTo>
                    <a:pt x="1669" y="835"/>
                    <a:pt x="1969" y="601"/>
                    <a:pt x="2035" y="501"/>
                  </a:cubicBezTo>
                  <a:close/>
                  <a:moveTo>
                    <a:pt x="2002" y="1"/>
                  </a:moveTo>
                  <a:lnTo>
                    <a:pt x="1" y="1602"/>
                  </a:lnTo>
                  <a:lnTo>
                    <a:pt x="434" y="1869"/>
                  </a:lnTo>
                  <a:lnTo>
                    <a:pt x="901" y="1502"/>
                  </a:lnTo>
                  <a:lnTo>
                    <a:pt x="1669" y="1969"/>
                  </a:lnTo>
                  <a:lnTo>
                    <a:pt x="1502" y="2536"/>
                  </a:lnTo>
                  <a:lnTo>
                    <a:pt x="2002" y="2836"/>
                  </a:lnTo>
                  <a:lnTo>
                    <a:pt x="2536" y="334"/>
                  </a:lnTo>
                  <a:lnTo>
                    <a:pt x="2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6"/>
            <p:cNvSpPr/>
            <p:nvPr/>
          </p:nvSpPr>
          <p:spPr>
            <a:xfrm>
              <a:off x="5174887" y="1954696"/>
              <a:ext cx="41399" cy="39988"/>
            </a:xfrm>
            <a:custGeom>
              <a:avLst/>
              <a:gdLst/>
              <a:ahLst/>
              <a:cxnLst/>
              <a:rect l="l" t="t" r="r" b="b"/>
              <a:pathLst>
                <a:path w="2436" h="2353" extrusionOk="0">
                  <a:moveTo>
                    <a:pt x="1423" y="0"/>
                  </a:moveTo>
                  <a:cubicBezTo>
                    <a:pt x="1393" y="0"/>
                    <a:pt x="1363" y="3"/>
                    <a:pt x="1335" y="9"/>
                  </a:cubicBezTo>
                  <a:cubicBezTo>
                    <a:pt x="1101" y="9"/>
                    <a:pt x="1001" y="142"/>
                    <a:pt x="868" y="309"/>
                  </a:cubicBezTo>
                  <a:cubicBezTo>
                    <a:pt x="834" y="376"/>
                    <a:pt x="768" y="509"/>
                    <a:pt x="768" y="576"/>
                  </a:cubicBezTo>
                  <a:cubicBezTo>
                    <a:pt x="768" y="709"/>
                    <a:pt x="768" y="809"/>
                    <a:pt x="834" y="876"/>
                  </a:cubicBezTo>
                  <a:cubicBezTo>
                    <a:pt x="834" y="976"/>
                    <a:pt x="901" y="1076"/>
                    <a:pt x="1001" y="1210"/>
                  </a:cubicBezTo>
                  <a:cubicBezTo>
                    <a:pt x="1068" y="1343"/>
                    <a:pt x="1101" y="1477"/>
                    <a:pt x="1168" y="1510"/>
                  </a:cubicBezTo>
                  <a:cubicBezTo>
                    <a:pt x="1201" y="1577"/>
                    <a:pt x="1201" y="1643"/>
                    <a:pt x="1201" y="1677"/>
                  </a:cubicBezTo>
                  <a:cubicBezTo>
                    <a:pt x="1201" y="1710"/>
                    <a:pt x="1201" y="1743"/>
                    <a:pt x="1168" y="1810"/>
                  </a:cubicBezTo>
                  <a:cubicBezTo>
                    <a:pt x="1101" y="1877"/>
                    <a:pt x="1068" y="1910"/>
                    <a:pt x="1001" y="1910"/>
                  </a:cubicBezTo>
                  <a:cubicBezTo>
                    <a:pt x="901" y="1910"/>
                    <a:pt x="834" y="1877"/>
                    <a:pt x="734" y="1843"/>
                  </a:cubicBezTo>
                  <a:cubicBezTo>
                    <a:pt x="668" y="1810"/>
                    <a:pt x="568" y="1710"/>
                    <a:pt x="501" y="1643"/>
                  </a:cubicBezTo>
                  <a:cubicBezTo>
                    <a:pt x="434" y="1543"/>
                    <a:pt x="334" y="1477"/>
                    <a:pt x="234" y="1310"/>
                  </a:cubicBezTo>
                  <a:lnTo>
                    <a:pt x="1" y="1710"/>
                  </a:lnTo>
                  <a:cubicBezTo>
                    <a:pt x="101" y="1877"/>
                    <a:pt x="267" y="2044"/>
                    <a:pt x="501" y="2177"/>
                  </a:cubicBezTo>
                  <a:cubicBezTo>
                    <a:pt x="694" y="2288"/>
                    <a:pt x="865" y="2352"/>
                    <a:pt x="1050" y="2352"/>
                  </a:cubicBezTo>
                  <a:cubicBezTo>
                    <a:pt x="1089" y="2352"/>
                    <a:pt x="1128" y="2350"/>
                    <a:pt x="1168" y="2344"/>
                  </a:cubicBezTo>
                  <a:cubicBezTo>
                    <a:pt x="1368" y="2344"/>
                    <a:pt x="1502" y="2210"/>
                    <a:pt x="1602" y="2044"/>
                  </a:cubicBezTo>
                  <a:cubicBezTo>
                    <a:pt x="1702" y="1910"/>
                    <a:pt x="1735" y="1810"/>
                    <a:pt x="1702" y="1643"/>
                  </a:cubicBezTo>
                  <a:cubicBezTo>
                    <a:pt x="1702" y="1510"/>
                    <a:pt x="1602" y="1343"/>
                    <a:pt x="1502" y="1143"/>
                  </a:cubicBezTo>
                  <a:cubicBezTo>
                    <a:pt x="1402" y="1010"/>
                    <a:pt x="1368" y="876"/>
                    <a:pt x="1335" y="843"/>
                  </a:cubicBezTo>
                  <a:cubicBezTo>
                    <a:pt x="1268" y="809"/>
                    <a:pt x="1268" y="743"/>
                    <a:pt x="1268" y="709"/>
                  </a:cubicBezTo>
                  <a:cubicBezTo>
                    <a:pt x="1268" y="676"/>
                    <a:pt x="1268" y="643"/>
                    <a:pt x="1335" y="576"/>
                  </a:cubicBezTo>
                  <a:cubicBezTo>
                    <a:pt x="1368" y="509"/>
                    <a:pt x="1402" y="476"/>
                    <a:pt x="1502" y="476"/>
                  </a:cubicBezTo>
                  <a:cubicBezTo>
                    <a:pt x="1512" y="455"/>
                    <a:pt x="1526" y="447"/>
                    <a:pt x="1542" y="447"/>
                  </a:cubicBezTo>
                  <a:cubicBezTo>
                    <a:pt x="1580" y="447"/>
                    <a:pt x="1633" y="486"/>
                    <a:pt x="1702" y="509"/>
                  </a:cubicBezTo>
                  <a:cubicBezTo>
                    <a:pt x="1768" y="543"/>
                    <a:pt x="1869" y="643"/>
                    <a:pt x="1902" y="676"/>
                  </a:cubicBezTo>
                  <a:cubicBezTo>
                    <a:pt x="1935" y="709"/>
                    <a:pt x="2035" y="809"/>
                    <a:pt x="2102" y="909"/>
                  </a:cubicBezTo>
                  <a:lnTo>
                    <a:pt x="2436" y="676"/>
                  </a:lnTo>
                  <a:cubicBezTo>
                    <a:pt x="2369" y="543"/>
                    <a:pt x="2269" y="476"/>
                    <a:pt x="2202" y="376"/>
                  </a:cubicBezTo>
                  <a:cubicBezTo>
                    <a:pt x="2102" y="309"/>
                    <a:pt x="2035" y="242"/>
                    <a:pt x="1902" y="176"/>
                  </a:cubicBezTo>
                  <a:cubicBezTo>
                    <a:pt x="1736" y="65"/>
                    <a:pt x="1570" y="0"/>
                    <a:pt x="1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6"/>
            <p:cNvSpPr/>
            <p:nvPr/>
          </p:nvSpPr>
          <p:spPr>
            <a:xfrm>
              <a:off x="5201534" y="1971707"/>
              <a:ext cx="41959" cy="39988"/>
            </a:xfrm>
            <a:custGeom>
              <a:avLst/>
              <a:gdLst/>
              <a:ahLst/>
              <a:cxnLst/>
              <a:rect l="l" t="t" r="r" b="b"/>
              <a:pathLst>
                <a:path w="2469" h="2353" extrusionOk="0">
                  <a:moveTo>
                    <a:pt x="1423" y="0"/>
                  </a:moveTo>
                  <a:cubicBezTo>
                    <a:pt x="1393" y="0"/>
                    <a:pt x="1363" y="3"/>
                    <a:pt x="1335" y="9"/>
                  </a:cubicBezTo>
                  <a:cubicBezTo>
                    <a:pt x="1134" y="9"/>
                    <a:pt x="1001" y="109"/>
                    <a:pt x="868" y="309"/>
                  </a:cubicBezTo>
                  <a:cubicBezTo>
                    <a:pt x="834" y="375"/>
                    <a:pt x="801" y="509"/>
                    <a:pt x="801" y="576"/>
                  </a:cubicBezTo>
                  <a:cubicBezTo>
                    <a:pt x="801" y="709"/>
                    <a:pt x="801" y="809"/>
                    <a:pt x="834" y="876"/>
                  </a:cubicBezTo>
                  <a:cubicBezTo>
                    <a:pt x="834" y="976"/>
                    <a:pt x="934" y="1076"/>
                    <a:pt x="1001" y="1209"/>
                  </a:cubicBezTo>
                  <a:cubicBezTo>
                    <a:pt x="1101" y="1343"/>
                    <a:pt x="1134" y="1476"/>
                    <a:pt x="1168" y="1510"/>
                  </a:cubicBezTo>
                  <a:cubicBezTo>
                    <a:pt x="1201" y="1576"/>
                    <a:pt x="1201" y="1643"/>
                    <a:pt x="1201" y="1676"/>
                  </a:cubicBezTo>
                  <a:cubicBezTo>
                    <a:pt x="1201" y="1710"/>
                    <a:pt x="1201" y="1743"/>
                    <a:pt x="1168" y="1810"/>
                  </a:cubicBezTo>
                  <a:cubicBezTo>
                    <a:pt x="1134" y="1877"/>
                    <a:pt x="1101" y="1910"/>
                    <a:pt x="1001" y="1910"/>
                  </a:cubicBezTo>
                  <a:cubicBezTo>
                    <a:pt x="934" y="1910"/>
                    <a:pt x="834" y="1877"/>
                    <a:pt x="768" y="1843"/>
                  </a:cubicBezTo>
                  <a:cubicBezTo>
                    <a:pt x="667" y="1810"/>
                    <a:pt x="601" y="1710"/>
                    <a:pt x="501" y="1643"/>
                  </a:cubicBezTo>
                  <a:cubicBezTo>
                    <a:pt x="467" y="1543"/>
                    <a:pt x="334" y="1476"/>
                    <a:pt x="267" y="1309"/>
                  </a:cubicBezTo>
                  <a:lnTo>
                    <a:pt x="0" y="1710"/>
                  </a:lnTo>
                  <a:cubicBezTo>
                    <a:pt x="134" y="1877"/>
                    <a:pt x="301" y="2043"/>
                    <a:pt x="501" y="2177"/>
                  </a:cubicBezTo>
                  <a:cubicBezTo>
                    <a:pt x="722" y="2287"/>
                    <a:pt x="897" y="2352"/>
                    <a:pt x="1064" y="2352"/>
                  </a:cubicBezTo>
                  <a:cubicBezTo>
                    <a:pt x="1099" y="2352"/>
                    <a:pt x="1134" y="2349"/>
                    <a:pt x="1168" y="2344"/>
                  </a:cubicBezTo>
                  <a:cubicBezTo>
                    <a:pt x="1368" y="2344"/>
                    <a:pt x="1501" y="2210"/>
                    <a:pt x="1635" y="2043"/>
                  </a:cubicBezTo>
                  <a:cubicBezTo>
                    <a:pt x="1702" y="1910"/>
                    <a:pt x="1702" y="1743"/>
                    <a:pt x="1702" y="1643"/>
                  </a:cubicBezTo>
                  <a:cubicBezTo>
                    <a:pt x="1702" y="1510"/>
                    <a:pt x="1635" y="1343"/>
                    <a:pt x="1501" y="1143"/>
                  </a:cubicBezTo>
                  <a:cubicBezTo>
                    <a:pt x="1435" y="1009"/>
                    <a:pt x="1368" y="876"/>
                    <a:pt x="1335" y="842"/>
                  </a:cubicBezTo>
                  <a:cubicBezTo>
                    <a:pt x="1301" y="809"/>
                    <a:pt x="1301" y="742"/>
                    <a:pt x="1301" y="709"/>
                  </a:cubicBezTo>
                  <a:cubicBezTo>
                    <a:pt x="1301" y="676"/>
                    <a:pt x="1301" y="642"/>
                    <a:pt x="1335" y="576"/>
                  </a:cubicBezTo>
                  <a:cubicBezTo>
                    <a:pt x="1368" y="509"/>
                    <a:pt x="1435" y="476"/>
                    <a:pt x="1501" y="476"/>
                  </a:cubicBezTo>
                  <a:cubicBezTo>
                    <a:pt x="1512" y="455"/>
                    <a:pt x="1529" y="447"/>
                    <a:pt x="1549" y="447"/>
                  </a:cubicBezTo>
                  <a:cubicBezTo>
                    <a:pt x="1594" y="447"/>
                    <a:pt x="1656" y="486"/>
                    <a:pt x="1702" y="509"/>
                  </a:cubicBezTo>
                  <a:cubicBezTo>
                    <a:pt x="1802" y="542"/>
                    <a:pt x="1868" y="642"/>
                    <a:pt x="1935" y="676"/>
                  </a:cubicBezTo>
                  <a:cubicBezTo>
                    <a:pt x="1968" y="709"/>
                    <a:pt x="2035" y="809"/>
                    <a:pt x="2135" y="909"/>
                  </a:cubicBezTo>
                  <a:lnTo>
                    <a:pt x="2469" y="676"/>
                  </a:lnTo>
                  <a:cubicBezTo>
                    <a:pt x="2369" y="542"/>
                    <a:pt x="2302" y="476"/>
                    <a:pt x="2202" y="375"/>
                  </a:cubicBezTo>
                  <a:cubicBezTo>
                    <a:pt x="2135" y="309"/>
                    <a:pt x="2035" y="242"/>
                    <a:pt x="1935" y="175"/>
                  </a:cubicBezTo>
                  <a:cubicBezTo>
                    <a:pt x="1742" y="65"/>
                    <a:pt x="1571" y="0"/>
                    <a:pt x="1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6"/>
            <p:cNvSpPr/>
            <p:nvPr/>
          </p:nvSpPr>
          <p:spPr>
            <a:xfrm>
              <a:off x="5229881" y="1984317"/>
              <a:ext cx="40260" cy="39138"/>
            </a:xfrm>
            <a:custGeom>
              <a:avLst/>
              <a:gdLst/>
              <a:ahLst/>
              <a:cxnLst/>
              <a:rect l="l" t="t" r="r" b="b"/>
              <a:pathLst>
                <a:path w="2369" h="2303" extrusionOk="0">
                  <a:moveTo>
                    <a:pt x="1368" y="634"/>
                  </a:moveTo>
                  <a:lnTo>
                    <a:pt x="1601" y="768"/>
                  </a:lnTo>
                  <a:cubicBezTo>
                    <a:pt x="1701" y="834"/>
                    <a:pt x="1768" y="934"/>
                    <a:pt x="1801" y="1001"/>
                  </a:cubicBezTo>
                  <a:cubicBezTo>
                    <a:pt x="1835" y="1101"/>
                    <a:pt x="1835" y="1235"/>
                    <a:pt x="1768" y="1301"/>
                  </a:cubicBezTo>
                  <a:cubicBezTo>
                    <a:pt x="1668" y="1401"/>
                    <a:pt x="1601" y="1468"/>
                    <a:pt x="1501" y="1468"/>
                  </a:cubicBezTo>
                  <a:cubicBezTo>
                    <a:pt x="1435" y="1468"/>
                    <a:pt x="1301" y="1435"/>
                    <a:pt x="1168" y="1335"/>
                  </a:cubicBezTo>
                  <a:lnTo>
                    <a:pt x="1034" y="1268"/>
                  </a:lnTo>
                  <a:lnTo>
                    <a:pt x="1368" y="634"/>
                  </a:lnTo>
                  <a:close/>
                  <a:moveTo>
                    <a:pt x="1268" y="0"/>
                  </a:moveTo>
                  <a:lnTo>
                    <a:pt x="0" y="2069"/>
                  </a:lnTo>
                  <a:lnTo>
                    <a:pt x="434" y="2302"/>
                  </a:lnTo>
                  <a:lnTo>
                    <a:pt x="867" y="1602"/>
                  </a:lnTo>
                  <a:lnTo>
                    <a:pt x="1034" y="1735"/>
                  </a:lnTo>
                  <a:cubicBezTo>
                    <a:pt x="1257" y="1874"/>
                    <a:pt x="1456" y="1943"/>
                    <a:pt x="1651" y="1943"/>
                  </a:cubicBezTo>
                  <a:cubicBezTo>
                    <a:pt x="1690" y="1943"/>
                    <a:pt x="1729" y="1941"/>
                    <a:pt x="1768" y="1935"/>
                  </a:cubicBezTo>
                  <a:cubicBezTo>
                    <a:pt x="1968" y="1902"/>
                    <a:pt x="2135" y="1768"/>
                    <a:pt x="2268" y="1568"/>
                  </a:cubicBezTo>
                  <a:cubicBezTo>
                    <a:pt x="2369" y="1335"/>
                    <a:pt x="2369" y="1135"/>
                    <a:pt x="2369" y="934"/>
                  </a:cubicBezTo>
                  <a:cubicBezTo>
                    <a:pt x="2335" y="768"/>
                    <a:pt x="2168" y="601"/>
                    <a:pt x="1935" y="434"/>
                  </a:cubicBezTo>
                  <a:lnTo>
                    <a:pt x="1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6"/>
            <p:cNvSpPr/>
            <p:nvPr/>
          </p:nvSpPr>
          <p:spPr>
            <a:xfrm>
              <a:off x="5263887" y="2009384"/>
              <a:ext cx="42537" cy="42282"/>
            </a:xfrm>
            <a:custGeom>
              <a:avLst/>
              <a:gdLst/>
              <a:ahLst/>
              <a:cxnLst/>
              <a:rect l="l" t="t" r="r" b="b"/>
              <a:pathLst>
                <a:path w="2503" h="2488" extrusionOk="0">
                  <a:moveTo>
                    <a:pt x="1385" y="440"/>
                  </a:moveTo>
                  <a:cubicBezTo>
                    <a:pt x="1490" y="440"/>
                    <a:pt x="1596" y="463"/>
                    <a:pt x="1702" y="527"/>
                  </a:cubicBezTo>
                  <a:cubicBezTo>
                    <a:pt x="2035" y="760"/>
                    <a:pt x="2102" y="1094"/>
                    <a:pt x="1802" y="1528"/>
                  </a:cubicBezTo>
                  <a:cubicBezTo>
                    <a:pt x="1592" y="1854"/>
                    <a:pt x="1365" y="2018"/>
                    <a:pt x="1134" y="2018"/>
                  </a:cubicBezTo>
                  <a:cubicBezTo>
                    <a:pt x="1035" y="2018"/>
                    <a:pt x="935" y="1988"/>
                    <a:pt x="835" y="1928"/>
                  </a:cubicBezTo>
                  <a:cubicBezTo>
                    <a:pt x="668" y="1794"/>
                    <a:pt x="534" y="1661"/>
                    <a:pt x="534" y="1494"/>
                  </a:cubicBezTo>
                  <a:cubicBezTo>
                    <a:pt x="534" y="1327"/>
                    <a:pt x="634" y="1127"/>
                    <a:pt x="768" y="927"/>
                  </a:cubicBezTo>
                  <a:cubicBezTo>
                    <a:pt x="868" y="694"/>
                    <a:pt x="1035" y="527"/>
                    <a:pt x="1201" y="460"/>
                  </a:cubicBezTo>
                  <a:cubicBezTo>
                    <a:pt x="1263" y="448"/>
                    <a:pt x="1324" y="440"/>
                    <a:pt x="1385" y="440"/>
                  </a:cubicBezTo>
                  <a:close/>
                  <a:moveTo>
                    <a:pt x="1267" y="1"/>
                  </a:moveTo>
                  <a:cubicBezTo>
                    <a:pt x="1190" y="1"/>
                    <a:pt x="1112" y="9"/>
                    <a:pt x="1035" y="26"/>
                  </a:cubicBezTo>
                  <a:cubicBezTo>
                    <a:pt x="768" y="127"/>
                    <a:pt x="501" y="327"/>
                    <a:pt x="301" y="660"/>
                  </a:cubicBezTo>
                  <a:cubicBezTo>
                    <a:pt x="101" y="994"/>
                    <a:pt x="1" y="1294"/>
                    <a:pt x="34" y="1561"/>
                  </a:cubicBezTo>
                  <a:cubicBezTo>
                    <a:pt x="101" y="1861"/>
                    <a:pt x="301" y="2061"/>
                    <a:pt x="601" y="2295"/>
                  </a:cubicBezTo>
                  <a:cubicBezTo>
                    <a:pt x="799" y="2418"/>
                    <a:pt x="1015" y="2487"/>
                    <a:pt x="1236" y="2487"/>
                  </a:cubicBezTo>
                  <a:cubicBezTo>
                    <a:pt x="1313" y="2487"/>
                    <a:pt x="1391" y="2479"/>
                    <a:pt x="1468" y="2462"/>
                  </a:cubicBezTo>
                  <a:cubicBezTo>
                    <a:pt x="1769" y="2361"/>
                    <a:pt x="2002" y="2161"/>
                    <a:pt x="2202" y="1828"/>
                  </a:cubicBezTo>
                  <a:cubicBezTo>
                    <a:pt x="2436" y="1494"/>
                    <a:pt x="2502" y="1194"/>
                    <a:pt x="2469" y="927"/>
                  </a:cubicBezTo>
                  <a:cubicBezTo>
                    <a:pt x="2436" y="627"/>
                    <a:pt x="2202" y="393"/>
                    <a:pt x="1935" y="193"/>
                  </a:cubicBezTo>
                  <a:cubicBezTo>
                    <a:pt x="1713" y="70"/>
                    <a:pt x="1490" y="1"/>
                    <a:pt x="1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6"/>
            <p:cNvSpPr/>
            <p:nvPr/>
          </p:nvSpPr>
          <p:spPr>
            <a:xfrm>
              <a:off x="5297910" y="2028537"/>
              <a:ext cx="41399" cy="51595"/>
            </a:xfrm>
            <a:custGeom>
              <a:avLst/>
              <a:gdLst/>
              <a:ahLst/>
              <a:cxnLst/>
              <a:rect l="l" t="t" r="r" b="b"/>
              <a:pathLst>
                <a:path w="2436" h="3036" extrusionOk="0">
                  <a:moveTo>
                    <a:pt x="1501" y="567"/>
                  </a:moveTo>
                  <a:lnTo>
                    <a:pt x="1635" y="667"/>
                  </a:lnTo>
                  <a:cubicBezTo>
                    <a:pt x="1768" y="734"/>
                    <a:pt x="1835" y="834"/>
                    <a:pt x="1868" y="901"/>
                  </a:cubicBezTo>
                  <a:cubicBezTo>
                    <a:pt x="1935" y="1001"/>
                    <a:pt x="1868" y="1068"/>
                    <a:pt x="1835" y="1168"/>
                  </a:cubicBezTo>
                  <a:cubicBezTo>
                    <a:pt x="1768" y="1301"/>
                    <a:pt x="1668" y="1335"/>
                    <a:pt x="1601" y="1335"/>
                  </a:cubicBezTo>
                  <a:cubicBezTo>
                    <a:pt x="1501" y="1335"/>
                    <a:pt x="1368" y="1268"/>
                    <a:pt x="1268" y="1201"/>
                  </a:cubicBezTo>
                  <a:lnTo>
                    <a:pt x="1134" y="1134"/>
                  </a:lnTo>
                  <a:lnTo>
                    <a:pt x="1501" y="567"/>
                  </a:lnTo>
                  <a:close/>
                  <a:moveTo>
                    <a:pt x="1268" y="0"/>
                  </a:moveTo>
                  <a:lnTo>
                    <a:pt x="0" y="2035"/>
                  </a:lnTo>
                  <a:lnTo>
                    <a:pt x="434" y="2302"/>
                  </a:lnTo>
                  <a:lnTo>
                    <a:pt x="934" y="1501"/>
                  </a:lnTo>
                  <a:lnTo>
                    <a:pt x="1134" y="1668"/>
                  </a:lnTo>
                  <a:lnTo>
                    <a:pt x="1134" y="2736"/>
                  </a:lnTo>
                  <a:lnTo>
                    <a:pt x="1601" y="3036"/>
                  </a:lnTo>
                  <a:cubicBezTo>
                    <a:pt x="1601" y="2869"/>
                    <a:pt x="1601" y="2402"/>
                    <a:pt x="1534" y="1802"/>
                  </a:cubicBezTo>
                  <a:lnTo>
                    <a:pt x="1534" y="1802"/>
                  </a:lnTo>
                  <a:cubicBezTo>
                    <a:pt x="1579" y="1810"/>
                    <a:pt x="1621" y="1815"/>
                    <a:pt x="1662" y="1815"/>
                  </a:cubicBezTo>
                  <a:cubicBezTo>
                    <a:pt x="1773" y="1815"/>
                    <a:pt x="1870" y="1784"/>
                    <a:pt x="1968" y="1735"/>
                  </a:cubicBezTo>
                  <a:cubicBezTo>
                    <a:pt x="2102" y="1701"/>
                    <a:pt x="2168" y="1635"/>
                    <a:pt x="2268" y="1501"/>
                  </a:cubicBezTo>
                  <a:cubicBezTo>
                    <a:pt x="2368" y="1301"/>
                    <a:pt x="2435" y="1068"/>
                    <a:pt x="2335" y="901"/>
                  </a:cubicBezTo>
                  <a:cubicBezTo>
                    <a:pt x="2302" y="701"/>
                    <a:pt x="2135" y="534"/>
                    <a:pt x="1835" y="367"/>
                  </a:cubicBezTo>
                  <a:lnTo>
                    <a:pt x="1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6"/>
            <p:cNvSpPr/>
            <p:nvPr/>
          </p:nvSpPr>
          <p:spPr>
            <a:xfrm>
              <a:off x="5336454" y="2046109"/>
              <a:ext cx="38000" cy="44798"/>
            </a:xfrm>
            <a:custGeom>
              <a:avLst/>
              <a:gdLst/>
              <a:ahLst/>
              <a:cxnLst/>
              <a:rect l="l" t="t" r="r" b="b"/>
              <a:pathLst>
                <a:path w="2236" h="2636" extrusionOk="0">
                  <a:moveTo>
                    <a:pt x="701" y="0"/>
                  </a:moveTo>
                  <a:lnTo>
                    <a:pt x="501" y="367"/>
                  </a:lnTo>
                  <a:lnTo>
                    <a:pt x="1034" y="701"/>
                  </a:lnTo>
                  <a:lnTo>
                    <a:pt x="0" y="2369"/>
                  </a:lnTo>
                  <a:lnTo>
                    <a:pt x="401" y="2636"/>
                  </a:lnTo>
                  <a:lnTo>
                    <a:pt x="1468" y="1001"/>
                  </a:lnTo>
                  <a:lnTo>
                    <a:pt x="2035" y="1335"/>
                  </a:lnTo>
                  <a:lnTo>
                    <a:pt x="2235" y="968"/>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6"/>
            <p:cNvSpPr/>
            <p:nvPr/>
          </p:nvSpPr>
          <p:spPr>
            <a:xfrm>
              <a:off x="4971938" y="2061218"/>
              <a:ext cx="290827" cy="255326"/>
            </a:xfrm>
            <a:custGeom>
              <a:avLst/>
              <a:gdLst/>
              <a:ahLst/>
              <a:cxnLst/>
              <a:rect l="l" t="t" r="r" b="b"/>
              <a:pathLst>
                <a:path w="17113" h="15024" extrusionOk="0">
                  <a:moveTo>
                    <a:pt x="8584" y="583"/>
                  </a:moveTo>
                  <a:cubicBezTo>
                    <a:pt x="9827" y="583"/>
                    <a:pt x="11083" y="916"/>
                    <a:pt x="12209" y="1613"/>
                  </a:cubicBezTo>
                  <a:cubicBezTo>
                    <a:pt x="15478" y="3648"/>
                    <a:pt x="16479" y="7918"/>
                    <a:pt x="14478" y="11153"/>
                  </a:cubicBezTo>
                  <a:cubicBezTo>
                    <a:pt x="13173" y="13284"/>
                    <a:pt x="10890" y="14451"/>
                    <a:pt x="8563" y="14451"/>
                  </a:cubicBezTo>
                  <a:cubicBezTo>
                    <a:pt x="7320" y="14451"/>
                    <a:pt x="6064" y="14118"/>
                    <a:pt x="4938" y="13422"/>
                  </a:cubicBezTo>
                  <a:cubicBezTo>
                    <a:pt x="1669" y="11420"/>
                    <a:pt x="668" y="7117"/>
                    <a:pt x="2669" y="3881"/>
                  </a:cubicBezTo>
                  <a:cubicBezTo>
                    <a:pt x="3974" y="1750"/>
                    <a:pt x="6257" y="583"/>
                    <a:pt x="8584" y="583"/>
                  </a:cubicBezTo>
                  <a:close/>
                  <a:moveTo>
                    <a:pt x="8573" y="0"/>
                  </a:moveTo>
                  <a:cubicBezTo>
                    <a:pt x="6048" y="0"/>
                    <a:pt x="3583" y="1263"/>
                    <a:pt x="2169" y="3548"/>
                  </a:cubicBezTo>
                  <a:cubicBezTo>
                    <a:pt x="1" y="7084"/>
                    <a:pt x="1101" y="11720"/>
                    <a:pt x="4604" y="13889"/>
                  </a:cubicBezTo>
                  <a:cubicBezTo>
                    <a:pt x="5839" y="14658"/>
                    <a:pt x="7209" y="15024"/>
                    <a:pt x="8561" y="15024"/>
                  </a:cubicBezTo>
                  <a:cubicBezTo>
                    <a:pt x="11078" y="15024"/>
                    <a:pt x="13534" y="13754"/>
                    <a:pt x="14945" y="11453"/>
                  </a:cubicBezTo>
                  <a:cubicBezTo>
                    <a:pt x="17113" y="7918"/>
                    <a:pt x="16012" y="3281"/>
                    <a:pt x="12510" y="1113"/>
                  </a:cubicBezTo>
                  <a:cubicBezTo>
                    <a:pt x="11280" y="359"/>
                    <a:pt x="9918" y="0"/>
                    <a:pt x="8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6"/>
            <p:cNvSpPr/>
            <p:nvPr/>
          </p:nvSpPr>
          <p:spPr>
            <a:xfrm>
              <a:off x="5016158" y="2074694"/>
              <a:ext cx="202405" cy="228322"/>
            </a:xfrm>
            <a:custGeom>
              <a:avLst/>
              <a:gdLst/>
              <a:ahLst/>
              <a:cxnLst/>
              <a:rect l="l" t="t" r="r" b="b"/>
              <a:pathLst>
                <a:path w="11910" h="13435" extrusionOk="0">
                  <a:moveTo>
                    <a:pt x="8355" y="423"/>
                  </a:moveTo>
                  <a:cubicBezTo>
                    <a:pt x="8839" y="423"/>
                    <a:pt x="9286" y="540"/>
                    <a:pt x="9674" y="787"/>
                  </a:cubicBezTo>
                  <a:cubicBezTo>
                    <a:pt x="11509" y="1921"/>
                    <a:pt x="11342" y="5523"/>
                    <a:pt x="9341" y="8826"/>
                  </a:cubicBezTo>
                  <a:cubicBezTo>
                    <a:pt x="7710" y="11430"/>
                    <a:pt x="5394" y="13059"/>
                    <a:pt x="3588" y="13059"/>
                  </a:cubicBezTo>
                  <a:cubicBezTo>
                    <a:pt x="3104" y="13059"/>
                    <a:pt x="2657" y="12942"/>
                    <a:pt x="2269" y="12695"/>
                  </a:cubicBezTo>
                  <a:cubicBezTo>
                    <a:pt x="434" y="11528"/>
                    <a:pt x="568" y="7959"/>
                    <a:pt x="2602" y="4656"/>
                  </a:cubicBezTo>
                  <a:cubicBezTo>
                    <a:pt x="4233" y="2052"/>
                    <a:pt x="6549" y="423"/>
                    <a:pt x="8355" y="423"/>
                  </a:cubicBezTo>
                  <a:close/>
                  <a:moveTo>
                    <a:pt x="8351" y="1"/>
                  </a:moveTo>
                  <a:cubicBezTo>
                    <a:pt x="6376" y="1"/>
                    <a:pt x="3929" y="1713"/>
                    <a:pt x="2235" y="4423"/>
                  </a:cubicBezTo>
                  <a:cubicBezTo>
                    <a:pt x="67" y="7892"/>
                    <a:pt x="1" y="11761"/>
                    <a:pt x="2035" y="13029"/>
                  </a:cubicBezTo>
                  <a:cubicBezTo>
                    <a:pt x="2477" y="13304"/>
                    <a:pt x="2987" y="13435"/>
                    <a:pt x="3537" y="13435"/>
                  </a:cubicBezTo>
                  <a:cubicBezTo>
                    <a:pt x="5515" y="13435"/>
                    <a:pt x="8003" y="11741"/>
                    <a:pt x="9674" y="9026"/>
                  </a:cubicBezTo>
                  <a:cubicBezTo>
                    <a:pt x="11842" y="5523"/>
                    <a:pt x="11909" y="1687"/>
                    <a:pt x="9874" y="420"/>
                  </a:cubicBezTo>
                  <a:cubicBezTo>
                    <a:pt x="9422" y="135"/>
                    <a:pt x="8905" y="1"/>
                    <a:pt x="8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6"/>
            <p:cNvSpPr/>
            <p:nvPr/>
          </p:nvSpPr>
          <p:spPr>
            <a:xfrm>
              <a:off x="5037707" y="2082121"/>
              <a:ext cx="158168" cy="213808"/>
            </a:xfrm>
            <a:custGeom>
              <a:avLst/>
              <a:gdLst/>
              <a:ahLst/>
              <a:cxnLst/>
              <a:rect l="l" t="t" r="r" b="b"/>
              <a:pathLst>
                <a:path w="9307" h="12581" extrusionOk="0">
                  <a:moveTo>
                    <a:pt x="8349" y="229"/>
                  </a:moveTo>
                  <a:cubicBezTo>
                    <a:pt x="8384" y="229"/>
                    <a:pt x="8414" y="236"/>
                    <a:pt x="8439" y="250"/>
                  </a:cubicBezTo>
                  <a:cubicBezTo>
                    <a:pt x="8840" y="517"/>
                    <a:pt x="8106" y="3018"/>
                    <a:pt x="5671" y="6888"/>
                  </a:cubicBezTo>
                  <a:cubicBezTo>
                    <a:pt x="3407" y="10535"/>
                    <a:pt x="1558" y="12345"/>
                    <a:pt x="1018" y="12345"/>
                  </a:cubicBezTo>
                  <a:cubicBezTo>
                    <a:pt x="985" y="12345"/>
                    <a:pt x="957" y="12338"/>
                    <a:pt x="934" y="12325"/>
                  </a:cubicBezTo>
                  <a:cubicBezTo>
                    <a:pt x="500" y="12058"/>
                    <a:pt x="1268" y="9556"/>
                    <a:pt x="3669" y="5687"/>
                  </a:cubicBezTo>
                  <a:cubicBezTo>
                    <a:pt x="5963" y="2011"/>
                    <a:pt x="7783" y="229"/>
                    <a:pt x="8349" y="229"/>
                  </a:cubicBezTo>
                  <a:close/>
                  <a:moveTo>
                    <a:pt x="8327" y="1"/>
                  </a:moveTo>
                  <a:cubicBezTo>
                    <a:pt x="7432" y="1"/>
                    <a:pt x="5206" y="2763"/>
                    <a:pt x="3469" y="5553"/>
                  </a:cubicBezTo>
                  <a:cubicBezTo>
                    <a:pt x="1601" y="8556"/>
                    <a:pt x="0" y="12025"/>
                    <a:pt x="801" y="12525"/>
                  </a:cubicBezTo>
                  <a:cubicBezTo>
                    <a:pt x="861" y="12563"/>
                    <a:pt x="930" y="12581"/>
                    <a:pt x="1007" y="12581"/>
                  </a:cubicBezTo>
                  <a:cubicBezTo>
                    <a:pt x="1958" y="12581"/>
                    <a:pt x="4140" y="9829"/>
                    <a:pt x="5838" y="7021"/>
                  </a:cubicBezTo>
                  <a:cubicBezTo>
                    <a:pt x="7739" y="4019"/>
                    <a:pt x="9307" y="550"/>
                    <a:pt x="8506" y="50"/>
                  </a:cubicBezTo>
                  <a:cubicBezTo>
                    <a:pt x="8455" y="17"/>
                    <a:pt x="8394" y="1"/>
                    <a:pt x="8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7" name="Google Shape;2827;p96"/>
            <p:cNvGrpSpPr/>
            <p:nvPr/>
          </p:nvGrpSpPr>
          <p:grpSpPr>
            <a:xfrm>
              <a:off x="4490321" y="3516130"/>
              <a:ext cx="990934" cy="516957"/>
              <a:chOff x="5114233" y="3006130"/>
              <a:chExt cx="990934" cy="516957"/>
            </a:xfrm>
          </p:grpSpPr>
          <p:sp>
            <p:nvSpPr>
              <p:cNvPr id="2828" name="Google Shape;2828;p96"/>
              <p:cNvSpPr/>
              <p:nvPr/>
            </p:nvSpPr>
            <p:spPr>
              <a:xfrm>
                <a:off x="5114233" y="3006130"/>
                <a:ext cx="990934" cy="516957"/>
              </a:xfrm>
              <a:custGeom>
                <a:avLst/>
                <a:gdLst/>
                <a:ahLst/>
                <a:cxnLst/>
                <a:rect l="l" t="t" r="r" b="b"/>
                <a:pathLst>
                  <a:path w="58309" h="30419" extrusionOk="0">
                    <a:moveTo>
                      <a:pt x="29933" y="1"/>
                    </a:moveTo>
                    <a:cubicBezTo>
                      <a:pt x="22958" y="1"/>
                      <a:pt x="16961" y="5266"/>
                      <a:pt x="16245" y="12360"/>
                    </a:cubicBezTo>
                    <a:lnTo>
                      <a:pt x="16112" y="13360"/>
                    </a:lnTo>
                    <a:cubicBezTo>
                      <a:pt x="8807" y="13527"/>
                      <a:pt x="768" y="14661"/>
                      <a:pt x="301" y="18764"/>
                    </a:cubicBezTo>
                    <a:cubicBezTo>
                      <a:pt x="0" y="21399"/>
                      <a:pt x="2802" y="23701"/>
                      <a:pt x="8840" y="25769"/>
                    </a:cubicBezTo>
                    <a:cubicBezTo>
                      <a:pt x="13977" y="27571"/>
                      <a:pt x="20849" y="29005"/>
                      <a:pt x="28254" y="29772"/>
                    </a:cubicBezTo>
                    <a:cubicBezTo>
                      <a:pt x="32292" y="30211"/>
                      <a:pt x="36221" y="30419"/>
                      <a:pt x="39831" y="30419"/>
                    </a:cubicBezTo>
                    <a:cubicBezTo>
                      <a:pt x="42810" y="30419"/>
                      <a:pt x="45573" y="30277"/>
                      <a:pt x="48001" y="30006"/>
                    </a:cubicBezTo>
                    <a:cubicBezTo>
                      <a:pt x="54339" y="29238"/>
                      <a:pt x="57541" y="27604"/>
                      <a:pt x="57842" y="25002"/>
                    </a:cubicBezTo>
                    <a:cubicBezTo>
                      <a:pt x="58309" y="20866"/>
                      <a:pt x="50637" y="18030"/>
                      <a:pt x="43598" y="16329"/>
                    </a:cubicBezTo>
                    <a:lnTo>
                      <a:pt x="43698" y="15328"/>
                    </a:lnTo>
                    <a:cubicBezTo>
                      <a:pt x="44532" y="7723"/>
                      <a:pt x="39028" y="885"/>
                      <a:pt x="31456" y="84"/>
                    </a:cubicBezTo>
                    <a:cubicBezTo>
                      <a:pt x="30944" y="28"/>
                      <a:pt x="30436" y="1"/>
                      <a:pt x="29933"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6"/>
              <p:cNvSpPr/>
              <p:nvPr/>
            </p:nvSpPr>
            <p:spPr>
              <a:xfrm>
                <a:off x="5140303" y="3259808"/>
                <a:ext cx="935396" cy="235969"/>
              </a:xfrm>
              <a:custGeom>
                <a:avLst/>
                <a:gdLst/>
                <a:ahLst/>
                <a:cxnLst/>
                <a:rect l="l" t="t" r="r" b="b"/>
                <a:pathLst>
                  <a:path w="55041" h="13885" extrusionOk="0">
                    <a:moveTo>
                      <a:pt x="16823" y="0"/>
                    </a:moveTo>
                    <a:cubicBezTo>
                      <a:pt x="7371" y="0"/>
                      <a:pt x="636" y="1502"/>
                      <a:pt x="368" y="4037"/>
                    </a:cubicBezTo>
                    <a:cubicBezTo>
                      <a:pt x="1" y="7506"/>
                      <a:pt x="11843" y="11643"/>
                      <a:pt x="26853" y="13244"/>
                    </a:cubicBezTo>
                    <a:cubicBezTo>
                      <a:pt x="30914" y="13678"/>
                      <a:pt x="34790" y="13884"/>
                      <a:pt x="38292" y="13884"/>
                    </a:cubicBezTo>
                    <a:cubicBezTo>
                      <a:pt x="47705" y="13884"/>
                      <a:pt x="54406" y="12394"/>
                      <a:pt x="54673" y="9841"/>
                    </a:cubicBezTo>
                    <a:cubicBezTo>
                      <a:pt x="55040" y="6372"/>
                      <a:pt x="43198" y="2269"/>
                      <a:pt x="28188" y="635"/>
                    </a:cubicBezTo>
                    <a:cubicBezTo>
                      <a:pt x="24156" y="204"/>
                      <a:pt x="20305" y="0"/>
                      <a:pt x="16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6"/>
              <p:cNvSpPr/>
              <p:nvPr/>
            </p:nvSpPr>
            <p:spPr>
              <a:xfrm>
                <a:off x="5196436" y="3269801"/>
                <a:ext cx="825968" cy="186702"/>
              </a:xfrm>
              <a:custGeom>
                <a:avLst/>
                <a:gdLst/>
                <a:ahLst/>
                <a:cxnLst/>
                <a:rect l="l" t="t" r="r" b="b"/>
                <a:pathLst>
                  <a:path w="48602" h="10986" extrusionOk="0">
                    <a:moveTo>
                      <a:pt x="13526" y="0"/>
                    </a:moveTo>
                    <a:cubicBezTo>
                      <a:pt x="5852" y="0"/>
                      <a:pt x="509" y="1065"/>
                      <a:pt x="300" y="2916"/>
                    </a:cubicBezTo>
                    <a:cubicBezTo>
                      <a:pt x="0" y="5618"/>
                      <a:pt x="10541" y="8920"/>
                      <a:pt x="23784" y="10354"/>
                    </a:cubicBezTo>
                    <a:cubicBezTo>
                      <a:pt x="27836" y="10782"/>
                      <a:pt x="31675" y="10986"/>
                      <a:pt x="35059" y="10986"/>
                    </a:cubicBezTo>
                    <a:cubicBezTo>
                      <a:pt x="42762" y="10986"/>
                      <a:pt x="48116" y="9930"/>
                      <a:pt x="48301" y="8053"/>
                    </a:cubicBezTo>
                    <a:cubicBezTo>
                      <a:pt x="48602" y="5384"/>
                      <a:pt x="38094" y="2048"/>
                      <a:pt x="24818" y="647"/>
                    </a:cubicBezTo>
                    <a:cubicBezTo>
                      <a:pt x="20760" y="208"/>
                      <a:pt x="16916" y="0"/>
                      <a:pt x="13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6"/>
              <p:cNvSpPr/>
              <p:nvPr/>
            </p:nvSpPr>
            <p:spPr>
              <a:xfrm>
                <a:off x="5402206" y="3034188"/>
                <a:ext cx="439360" cy="375171"/>
              </a:xfrm>
              <a:custGeom>
                <a:avLst/>
                <a:gdLst/>
                <a:ahLst/>
                <a:cxnLst/>
                <a:rect l="l" t="t" r="r" b="b"/>
                <a:pathLst>
                  <a:path w="25853" h="22076" extrusionOk="0">
                    <a:moveTo>
                      <a:pt x="13015" y="0"/>
                    </a:moveTo>
                    <a:cubicBezTo>
                      <a:pt x="6819" y="0"/>
                      <a:pt x="1523" y="4637"/>
                      <a:pt x="868" y="10909"/>
                    </a:cubicBezTo>
                    <a:lnTo>
                      <a:pt x="1" y="18948"/>
                    </a:lnTo>
                    <a:cubicBezTo>
                      <a:pt x="201" y="19715"/>
                      <a:pt x="5471" y="20849"/>
                      <a:pt x="12009" y="21550"/>
                    </a:cubicBezTo>
                    <a:cubicBezTo>
                      <a:pt x="15278" y="21900"/>
                      <a:pt x="18255" y="22075"/>
                      <a:pt x="20457" y="22075"/>
                    </a:cubicBezTo>
                    <a:cubicBezTo>
                      <a:pt x="22659" y="22075"/>
                      <a:pt x="24085" y="21900"/>
                      <a:pt x="24251" y="21550"/>
                    </a:cubicBezTo>
                    <a:lnTo>
                      <a:pt x="24251" y="21483"/>
                    </a:lnTo>
                    <a:lnTo>
                      <a:pt x="25152" y="13511"/>
                    </a:lnTo>
                    <a:cubicBezTo>
                      <a:pt x="25853" y="6772"/>
                      <a:pt x="21016" y="768"/>
                      <a:pt x="14311" y="68"/>
                    </a:cubicBezTo>
                    <a:cubicBezTo>
                      <a:pt x="13875" y="22"/>
                      <a:pt x="13443" y="0"/>
                      <a:pt x="13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6"/>
              <p:cNvSpPr/>
              <p:nvPr/>
            </p:nvSpPr>
            <p:spPr>
              <a:xfrm>
                <a:off x="5402206" y="3281357"/>
                <a:ext cx="420649" cy="128564"/>
              </a:xfrm>
              <a:custGeom>
                <a:avLst/>
                <a:gdLst/>
                <a:ahLst/>
                <a:cxnLst/>
                <a:rect l="l" t="t" r="r" b="b"/>
                <a:pathLst>
                  <a:path w="24752" h="7565" extrusionOk="0">
                    <a:moveTo>
                      <a:pt x="468" y="1"/>
                    </a:moveTo>
                    <a:lnTo>
                      <a:pt x="1" y="4437"/>
                    </a:lnTo>
                    <a:cubicBezTo>
                      <a:pt x="201" y="5204"/>
                      <a:pt x="5471" y="6339"/>
                      <a:pt x="12009" y="7039"/>
                    </a:cubicBezTo>
                    <a:cubicBezTo>
                      <a:pt x="15278" y="7389"/>
                      <a:pt x="18255" y="7564"/>
                      <a:pt x="20457" y="7564"/>
                    </a:cubicBezTo>
                    <a:cubicBezTo>
                      <a:pt x="22659" y="7564"/>
                      <a:pt x="24085" y="7389"/>
                      <a:pt x="24251" y="7039"/>
                    </a:cubicBezTo>
                    <a:lnTo>
                      <a:pt x="24251" y="7006"/>
                    </a:lnTo>
                    <a:lnTo>
                      <a:pt x="24752" y="2569"/>
                    </a:lnTo>
                    <a:lnTo>
                      <a:pt x="24752" y="2569"/>
                    </a:lnTo>
                    <a:cubicBezTo>
                      <a:pt x="24568" y="2919"/>
                      <a:pt x="23134" y="3095"/>
                      <a:pt x="20928" y="3095"/>
                    </a:cubicBezTo>
                    <a:cubicBezTo>
                      <a:pt x="18722" y="3095"/>
                      <a:pt x="15745" y="2919"/>
                      <a:pt x="12476" y="2569"/>
                    </a:cubicBezTo>
                    <a:cubicBezTo>
                      <a:pt x="5905" y="1869"/>
                      <a:pt x="668" y="735"/>
                      <a:pt x="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6"/>
              <p:cNvSpPr/>
              <p:nvPr/>
            </p:nvSpPr>
            <p:spPr>
              <a:xfrm>
                <a:off x="5401645" y="3321617"/>
                <a:ext cx="416672" cy="88304"/>
              </a:xfrm>
              <a:custGeom>
                <a:avLst/>
                <a:gdLst/>
                <a:ahLst/>
                <a:cxnLst/>
                <a:rect l="l" t="t" r="r" b="b"/>
                <a:pathLst>
                  <a:path w="24518" h="5196" extrusionOk="0">
                    <a:moveTo>
                      <a:pt x="201" y="0"/>
                    </a:moveTo>
                    <a:lnTo>
                      <a:pt x="0" y="2102"/>
                    </a:lnTo>
                    <a:cubicBezTo>
                      <a:pt x="201" y="2835"/>
                      <a:pt x="5438" y="3970"/>
                      <a:pt x="12009" y="4670"/>
                    </a:cubicBezTo>
                    <a:cubicBezTo>
                      <a:pt x="15278" y="5020"/>
                      <a:pt x="18255" y="5195"/>
                      <a:pt x="20457" y="5195"/>
                    </a:cubicBezTo>
                    <a:cubicBezTo>
                      <a:pt x="22658" y="5195"/>
                      <a:pt x="24084" y="5020"/>
                      <a:pt x="24251" y="4670"/>
                    </a:cubicBezTo>
                    <a:lnTo>
                      <a:pt x="24251" y="4637"/>
                    </a:lnTo>
                    <a:lnTo>
                      <a:pt x="24518" y="2602"/>
                    </a:lnTo>
                    <a:lnTo>
                      <a:pt x="24518" y="2602"/>
                    </a:lnTo>
                    <a:cubicBezTo>
                      <a:pt x="24318" y="2952"/>
                      <a:pt x="22875" y="3127"/>
                      <a:pt x="20665" y="3127"/>
                    </a:cubicBezTo>
                    <a:cubicBezTo>
                      <a:pt x="18455" y="3127"/>
                      <a:pt x="15478" y="2952"/>
                      <a:pt x="12209" y="2602"/>
                    </a:cubicBezTo>
                    <a:cubicBezTo>
                      <a:pt x="5671" y="1868"/>
                      <a:pt x="401" y="767"/>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4" name="Google Shape;2834;p96"/>
            <p:cNvSpPr/>
            <p:nvPr/>
          </p:nvSpPr>
          <p:spPr>
            <a:xfrm>
              <a:off x="3602332" y="3405757"/>
              <a:ext cx="841280" cy="740979"/>
            </a:xfrm>
            <a:custGeom>
              <a:avLst/>
              <a:gdLst/>
              <a:ahLst/>
              <a:cxnLst/>
              <a:rect l="l" t="t" r="r" b="b"/>
              <a:pathLst>
                <a:path w="49503" h="43601" extrusionOk="0">
                  <a:moveTo>
                    <a:pt x="24595" y="0"/>
                  </a:moveTo>
                  <a:cubicBezTo>
                    <a:pt x="20589" y="0"/>
                    <a:pt x="16538" y="1102"/>
                    <a:pt x="12910" y="3422"/>
                  </a:cubicBezTo>
                  <a:cubicBezTo>
                    <a:pt x="4137" y="9026"/>
                    <a:pt x="568" y="20100"/>
                    <a:pt x="4304" y="29707"/>
                  </a:cubicBezTo>
                  <a:lnTo>
                    <a:pt x="4004" y="29874"/>
                  </a:lnTo>
                  <a:cubicBezTo>
                    <a:pt x="3739" y="29805"/>
                    <a:pt x="3466" y="29768"/>
                    <a:pt x="3194" y="29768"/>
                  </a:cubicBezTo>
                  <a:cubicBezTo>
                    <a:pt x="2677" y="29768"/>
                    <a:pt x="2161" y="29902"/>
                    <a:pt x="1702" y="30208"/>
                  </a:cubicBezTo>
                  <a:cubicBezTo>
                    <a:pt x="368" y="31041"/>
                    <a:pt x="1" y="32776"/>
                    <a:pt x="835" y="34110"/>
                  </a:cubicBezTo>
                  <a:lnTo>
                    <a:pt x="3370" y="38113"/>
                  </a:lnTo>
                  <a:cubicBezTo>
                    <a:pt x="3909" y="38977"/>
                    <a:pt x="4840" y="39449"/>
                    <a:pt x="5791" y="39449"/>
                  </a:cubicBezTo>
                  <a:cubicBezTo>
                    <a:pt x="6310" y="39449"/>
                    <a:pt x="6835" y="39308"/>
                    <a:pt x="7306" y="39014"/>
                  </a:cubicBezTo>
                  <a:cubicBezTo>
                    <a:pt x="8007" y="38547"/>
                    <a:pt x="8440" y="37846"/>
                    <a:pt x="8574" y="37046"/>
                  </a:cubicBezTo>
                  <a:lnTo>
                    <a:pt x="8874" y="36879"/>
                  </a:lnTo>
                  <a:cubicBezTo>
                    <a:pt x="13091" y="41294"/>
                    <a:pt x="18846" y="43601"/>
                    <a:pt x="24665" y="43601"/>
                  </a:cubicBezTo>
                  <a:cubicBezTo>
                    <a:pt x="28695" y="43601"/>
                    <a:pt x="32757" y="42494"/>
                    <a:pt x="36360" y="40215"/>
                  </a:cubicBezTo>
                  <a:cubicBezTo>
                    <a:pt x="46434" y="33843"/>
                    <a:pt x="49503" y="20367"/>
                    <a:pt x="43165" y="10260"/>
                  </a:cubicBezTo>
                  <a:lnTo>
                    <a:pt x="43165" y="10227"/>
                  </a:lnTo>
                  <a:cubicBezTo>
                    <a:pt x="43098" y="10193"/>
                    <a:pt x="43098" y="10160"/>
                    <a:pt x="43065" y="10093"/>
                  </a:cubicBezTo>
                  <a:cubicBezTo>
                    <a:pt x="38901" y="3590"/>
                    <a:pt x="31823" y="0"/>
                    <a:pt x="24595"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6"/>
            <p:cNvSpPr/>
            <p:nvPr/>
          </p:nvSpPr>
          <p:spPr>
            <a:xfrm>
              <a:off x="3652228" y="3912874"/>
              <a:ext cx="118486" cy="121902"/>
            </a:xfrm>
            <a:custGeom>
              <a:avLst/>
              <a:gdLst/>
              <a:ahLst/>
              <a:cxnLst/>
              <a:rect l="l" t="t" r="r" b="b"/>
              <a:pathLst>
                <a:path w="6972" h="7173" extrusionOk="0">
                  <a:moveTo>
                    <a:pt x="4070" y="1"/>
                  </a:moveTo>
                  <a:lnTo>
                    <a:pt x="0" y="2569"/>
                  </a:lnTo>
                  <a:lnTo>
                    <a:pt x="2902" y="7172"/>
                  </a:lnTo>
                  <a:lnTo>
                    <a:pt x="6972" y="4571"/>
                  </a:lnTo>
                  <a:lnTo>
                    <a:pt x="4070"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6"/>
            <p:cNvSpPr/>
            <p:nvPr/>
          </p:nvSpPr>
          <p:spPr>
            <a:xfrm>
              <a:off x="3677159" y="3432149"/>
              <a:ext cx="688788" cy="688788"/>
            </a:xfrm>
            <a:custGeom>
              <a:avLst/>
              <a:gdLst/>
              <a:ahLst/>
              <a:cxnLst/>
              <a:rect l="l" t="t" r="r" b="b"/>
              <a:pathLst>
                <a:path w="40530" h="40530" extrusionOk="0">
                  <a:moveTo>
                    <a:pt x="20282" y="1"/>
                  </a:moveTo>
                  <a:cubicBezTo>
                    <a:pt x="9074" y="1"/>
                    <a:pt x="1" y="9074"/>
                    <a:pt x="1" y="20282"/>
                  </a:cubicBezTo>
                  <a:cubicBezTo>
                    <a:pt x="1" y="31457"/>
                    <a:pt x="9074" y="40530"/>
                    <a:pt x="20282" y="40530"/>
                  </a:cubicBezTo>
                  <a:cubicBezTo>
                    <a:pt x="31457" y="40530"/>
                    <a:pt x="40530" y="31457"/>
                    <a:pt x="40530" y="20282"/>
                  </a:cubicBezTo>
                  <a:cubicBezTo>
                    <a:pt x="40530" y="9074"/>
                    <a:pt x="31457" y="1"/>
                    <a:pt x="20282" y="1"/>
                  </a:cubicBezTo>
                  <a:close/>
                </a:path>
              </a:pathLst>
            </a:custGeom>
            <a:solidFill>
              <a:srgbClr val="F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6"/>
            <p:cNvSpPr/>
            <p:nvPr/>
          </p:nvSpPr>
          <p:spPr>
            <a:xfrm>
              <a:off x="3628979" y="3432285"/>
              <a:ext cx="684829" cy="531623"/>
            </a:xfrm>
            <a:custGeom>
              <a:avLst/>
              <a:gdLst/>
              <a:ahLst/>
              <a:cxnLst/>
              <a:rect l="l" t="t" r="r" b="b"/>
              <a:pathLst>
                <a:path w="40297" h="31282" extrusionOk="0">
                  <a:moveTo>
                    <a:pt x="23054" y="1"/>
                  </a:moveTo>
                  <a:cubicBezTo>
                    <a:pt x="19344" y="1"/>
                    <a:pt x="15594" y="1022"/>
                    <a:pt x="12243" y="3162"/>
                  </a:cubicBezTo>
                  <a:cubicBezTo>
                    <a:pt x="2803" y="9166"/>
                    <a:pt x="1" y="21708"/>
                    <a:pt x="6005" y="31148"/>
                  </a:cubicBezTo>
                  <a:cubicBezTo>
                    <a:pt x="6038" y="31182"/>
                    <a:pt x="6038" y="31215"/>
                    <a:pt x="6105" y="31282"/>
                  </a:cubicBezTo>
                  <a:lnTo>
                    <a:pt x="40296" y="9533"/>
                  </a:lnTo>
                  <a:cubicBezTo>
                    <a:pt x="40263" y="9500"/>
                    <a:pt x="40263" y="9466"/>
                    <a:pt x="40196" y="9433"/>
                  </a:cubicBezTo>
                  <a:cubicBezTo>
                    <a:pt x="36331" y="3335"/>
                    <a:pt x="29757" y="1"/>
                    <a:pt x="23054" y="1"/>
                  </a:cubicBezTo>
                  <a:close/>
                </a:path>
              </a:pathLst>
            </a:custGeom>
            <a:solidFill>
              <a:srgbClr val="E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6"/>
            <p:cNvSpPr/>
            <p:nvPr/>
          </p:nvSpPr>
          <p:spPr>
            <a:xfrm>
              <a:off x="3671500" y="3470812"/>
              <a:ext cx="700685" cy="611480"/>
            </a:xfrm>
            <a:custGeom>
              <a:avLst/>
              <a:gdLst/>
              <a:ahLst/>
              <a:cxnLst/>
              <a:rect l="l" t="t" r="r" b="b"/>
              <a:pathLst>
                <a:path w="41230" h="35981" extrusionOk="0">
                  <a:moveTo>
                    <a:pt x="20800" y="0"/>
                  </a:moveTo>
                  <a:cubicBezTo>
                    <a:pt x="17450" y="0"/>
                    <a:pt x="14051" y="926"/>
                    <a:pt x="11008" y="2863"/>
                  </a:cubicBezTo>
                  <a:cubicBezTo>
                    <a:pt x="2536" y="8233"/>
                    <a:pt x="0" y="19375"/>
                    <a:pt x="5304" y="27714"/>
                  </a:cubicBezTo>
                  <a:cubicBezTo>
                    <a:pt x="8717" y="33068"/>
                    <a:pt x="14503" y="35980"/>
                    <a:pt x="20447" y="35980"/>
                  </a:cubicBezTo>
                  <a:cubicBezTo>
                    <a:pt x="23799" y="35980"/>
                    <a:pt x="27200" y="35054"/>
                    <a:pt x="30255" y="33118"/>
                  </a:cubicBezTo>
                  <a:cubicBezTo>
                    <a:pt x="38695" y="27747"/>
                    <a:pt x="41230" y="16606"/>
                    <a:pt x="35926" y="8267"/>
                  </a:cubicBezTo>
                  <a:cubicBezTo>
                    <a:pt x="32535" y="2913"/>
                    <a:pt x="26743" y="0"/>
                    <a:pt x="20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6"/>
            <p:cNvSpPr/>
            <p:nvPr/>
          </p:nvSpPr>
          <p:spPr>
            <a:xfrm>
              <a:off x="3671500" y="3470132"/>
              <a:ext cx="611123" cy="472805"/>
            </a:xfrm>
            <a:custGeom>
              <a:avLst/>
              <a:gdLst/>
              <a:ahLst/>
              <a:cxnLst/>
              <a:rect l="l" t="t" r="r" b="b"/>
              <a:pathLst>
                <a:path w="35960" h="27821" extrusionOk="0">
                  <a:moveTo>
                    <a:pt x="20740" y="1"/>
                  </a:moveTo>
                  <a:cubicBezTo>
                    <a:pt x="17399" y="1"/>
                    <a:pt x="14010" y="926"/>
                    <a:pt x="10975" y="2869"/>
                  </a:cubicBezTo>
                  <a:cubicBezTo>
                    <a:pt x="2502" y="8240"/>
                    <a:pt x="0" y="19381"/>
                    <a:pt x="5304" y="27720"/>
                  </a:cubicBezTo>
                  <a:cubicBezTo>
                    <a:pt x="5338" y="27754"/>
                    <a:pt x="5338" y="27787"/>
                    <a:pt x="5371" y="27821"/>
                  </a:cubicBezTo>
                  <a:lnTo>
                    <a:pt x="35959" y="8407"/>
                  </a:lnTo>
                  <a:cubicBezTo>
                    <a:pt x="35926" y="8373"/>
                    <a:pt x="35926" y="8307"/>
                    <a:pt x="35859" y="8273"/>
                  </a:cubicBezTo>
                  <a:cubicBezTo>
                    <a:pt x="32484" y="2933"/>
                    <a:pt x="26689" y="1"/>
                    <a:pt x="20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6"/>
            <p:cNvSpPr/>
            <p:nvPr/>
          </p:nvSpPr>
          <p:spPr>
            <a:xfrm>
              <a:off x="3830229" y="3746208"/>
              <a:ext cx="210902" cy="155347"/>
            </a:xfrm>
            <a:custGeom>
              <a:avLst/>
              <a:gdLst/>
              <a:ahLst/>
              <a:cxnLst/>
              <a:rect l="l" t="t" r="r" b="b"/>
              <a:pathLst>
                <a:path w="12410" h="9141" extrusionOk="0">
                  <a:moveTo>
                    <a:pt x="10108" y="1"/>
                  </a:moveTo>
                  <a:lnTo>
                    <a:pt x="0" y="9140"/>
                  </a:lnTo>
                  <a:lnTo>
                    <a:pt x="12409" y="3570"/>
                  </a:lnTo>
                  <a:lnTo>
                    <a:pt x="101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6"/>
            <p:cNvSpPr/>
            <p:nvPr/>
          </p:nvSpPr>
          <p:spPr>
            <a:xfrm>
              <a:off x="4001992" y="3655508"/>
              <a:ext cx="213740" cy="151370"/>
            </a:xfrm>
            <a:custGeom>
              <a:avLst/>
              <a:gdLst/>
              <a:ahLst/>
              <a:cxnLst/>
              <a:rect l="l" t="t" r="r" b="b"/>
              <a:pathLst>
                <a:path w="12577" h="8907" extrusionOk="0">
                  <a:moveTo>
                    <a:pt x="12576" y="0"/>
                  </a:moveTo>
                  <a:lnTo>
                    <a:pt x="1" y="5338"/>
                  </a:lnTo>
                  <a:lnTo>
                    <a:pt x="2302" y="8907"/>
                  </a:lnTo>
                  <a:lnTo>
                    <a:pt x="12576"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6"/>
            <p:cNvSpPr/>
            <p:nvPr/>
          </p:nvSpPr>
          <p:spPr>
            <a:xfrm>
              <a:off x="3831928" y="3746208"/>
              <a:ext cx="190492" cy="153648"/>
            </a:xfrm>
            <a:custGeom>
              <a:avLst/>
              <a:gdLst/>
              <a:ahLst/>
              <a:cxnLst/>
              <a:rect l="l" t="t" r="r" b="b"/>
              <a:pathLst>
                <a:path w="11209" h="9041" extrusionOk="0">
                  <a:moveTo>
                    <a:pt x="10008" y="1"/>
                  </a:moveTo>
                  <a:lnTo>
                    <a:pt x="0" y="9040"/>
                  </a:lnTo>
                  <a:lnTo>
                    <a:pt x="11208" y="1902"/>
                  </a:lnTo>
                  <a:lnTo>
                    <a:pt x="100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6"/>
            <p:cNvSpPr/>
            <p:nvPr/>
          </p:nvSpPr>
          <p:spPr>
            <a:xfrm>
              <a:off x="4001992" y="3656647"/>
              <a:ext cx="212041" cy="121885"/>
            </a:xfrm>
            <a:custGeom>
              <a:avLst/>
              <a:gdLst/>
              <a:ahLst/>
              <a:cxnLst/>
              <a:rect l="l" t="t" r="r" b="b"/>
              <a:pathLst>
                <a:path w="12477" h="7172" extrusionOk="0">
                  <a:moveTo>
                    <a:pt x="12476" y="0"/>
                  </a:moveTo>
                  <a:lnTo>
                    <a:pt x="1" y="5271"/>
                  </a:lnTo>
                  <a:lnTo>
                    <a:pt x="1201" y="7172"/>
                  </a:lnTo>
                  <a:lnTo>
                    <a:pt x="124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6"/>
            <p:cNvSpPr/>
            <p:nvPr/>
          </p:nvSpPr>
          <p:spPr>
            <a:xfrm>
              <a:off x="4004830" y="3761673"/>
              <a:ext cx="33462" cy="28483"/>
            </a:xfrm>
            <a:custGeom>
              <a:avLst/>
              <a:gdLst/>
              <a:ahLst/>
              <a:cxnLst/>
              <a:rect l="l" t="t" r="r" b="b"/>
              <a:pathLst>
                <a:path w="1969" h="1676" extrusionOk="0">
                  <a:moveTo>
                    <a:pt x="1008" y="1"/>
                  </a:moveTo>
                  <a:cubicBezTo>
                    <a:pt x="852" y="1"/>
                    <a:pt x="689" y="41"/>
                    <a:pt x="534" y="125"/>
                  </a:cubicBezTo>
                  <a:cubicBezTo>
                    <a:pt x="134" y="392"/>
                    <a:pt x="0" y="925"/>
                    <a:pt x="301" y="1292"/>
                  </a:cubicBezTo>
                  <a:cubicBezTo>
                    <a:pt x="455" y="1535"/>
                    <a:pt x="726" y="1675"/>
                    <a:pt x="1017" y="1675"/>
                  </a:cubicBezTo>
                  <a:cubicBezTo>
                    <a:pt x="1166" y="1675"/>
                    <a:pt x="1321" y="1638"/>
                    <a:pt x="1468" y="1559"/>
                  </a:cubicBezTo>
                  <a:cubicBezTo>
                    <a:pt x="1835" y="1292"/>
                    <a:pt x="1968" y="792"/>
                    <a:pt x="1702" y="392"/>
                  </a:cubicBezTo>
                  <a:cubicBezTo>
                    <a:pt x="1551" y="134"/>
                    <a:pt x="1290" y="1"/>
                    <a:pt x="100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6"/>
            <p:cNvSpPr/>
            <p:nvPr/>
          </p:nvSpPr>
          <p:spPr>
            <a:xfrm>
              <a:off x="3761061" y="3899278"/>
              <a:ext cx="53312" cy="52156"/>
            </a:xfrm>
            <a:custGeom>
              <a:avLst/>
              <a:gdLst/>
              <a:ahLst/>
              <a:cxnLst/>
              <a:rect l="l" t="t" r="r" b="b"/>
              <a:pathLst>
                <a:path w="3137" h="3069" extrusionOk="0">
                  <a:moveTo>
                    <a:pt x="2002" y="0"/>
                  </a:moveTo>
                  <a:lnTo>
                    <a:pt x="1" y="1301"/>
                  </a:lnTo>
                  <a:lnTo>
                    <a:pt x="234" y="1668"/>
                  </a:lnTo>
                  <a:lnTo>
                    <a:pt x="1202" y="1067"/>
                  </a:lnTo>
                  <a:cubicBezTo>
                    <a:pt x="1335" y="1001"/>
                    <a:pt x="1502" y="867"/>
                    <a:pt x="1735" y="701"/>
                  </a:cubicBezTo>
                  <a:lnTo>
                    <a:pt x="1735" y="701"/>
                  </a:lnTo>
                  <a:lnTo>
                    <a:pt x="768" y="2535"/>
                  </a:lnTo>
                  <a:lnTo>
                    <a:pt x="1135" y="3069"/>
                  </a:lnTo>
                  <a:lnTo>
                    <a:pt x="3136" y="1801"/>
                  </a:lnTo>
                  <a:lnTo>
                    <a:pt x="2870" y="1401"/>
                  </a:lnTo>
                  <a:lnTo>
                    <a:pt x="1902" y="2001"/>
                  </a:lnTo>
                  <a:cubicBezTo>
                    <a:pt x="1835" y="2035"/>
                    <a:pt x="1602" y="2168"/>
                    <a:pt x="1368" y="2368"/>
                  </a:cubicBezTo>
                  <a:lnTo>
                    <a:pt x="2336" y="534"/>
                  </a:lnTo>
                  <a:lnTo>
                    <a:pt x="20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6"/>
            <p:cNvSpPr/>
            <p:nvPr/>
          </p:nvSpPr>
          <p:spPr>
            <a:xfrm>
              <a:off x="4127837" y="3976365"/>
              <a:ext cx="56711" cy="60110"/>
            </a:xfrm>
            <a:custGeom>
              <a:avLst/>
              <a:gdLst/>
              <a:ahLst/>
              <a:cxnLst/>
              <a:rect l="l" t="t" r="r" b="b"/>
              <a:pathLst>
                <a:path w="3337" h="3537" extrusionOk="0">
                  <a:moveTo>
                    <a:pt x="2336" y="1"/>
                  </a:moveTo>
                  <a:lnTo>
                    <a:pt x="1" y="868"/>
                  </a:lnTo>
                  <a:lnTo>
                    <a:pt x="268" y="1302"/>
                  </a:lnTo>
                  <a:lnTo>
                    <a:pt x="1502" y="835"/>
                  </a:lnTo>
                  <a:cubicBezTo>
                    <a:pt x="1602" y="801"/>
                    <a:pt x="1669" y="768"/>
                    <a:pt x="1802" y="701"/>
                  </a:cubicBezTo>
                  <a:cubicBezTo>
                    <a:pt x="1936" y="668"/>
                    <a:pt x="2002" y="634"/>
                    <a:pt x="2102" y="601"/>
                  </a:cubicBezTo>
                  <a:lnTo>
                    <a:pt x="2102" y="601"/>
                  </a:lnTo>
                  <a:cubicBezTo>
                    <a:pt x="2002" y="634"/>
                    <a:pt x="1936" y="701"/>
                    <a:pt x="1836" y="801"/>
                  </a:cubicBezTo>
                  <a:lnTo>
                    <a:pt x="1635" y="1001"/>
                  </a:lnTo>
                  <a:lnTo>
                    <a:pt x="735" y="2002"/>
                  </a:lnTo>
                  <a:lnTo>
                    <a:pt x="968" y="2436"/>
                  </a:lnTo>
                  <a:lnTo>
                    <a:pt x="2269" y="2002"/>
                  </a:lnTo>
                  <a:cubicBezTo>
                    <a:pt x="2336" y="1969"/>
                    <a:pt x="2436" y="1935"/>
                    <a:pt x="2569" y="1869"/>
                  </a:cubicBezTo>
                  <a:cubicBezTo>
                    <a:pt x="2630" y="1849"/>
                    <a:pt x="2690" y="1828"/>
                    <a:pt x="2736" y="1808"/>
                  </a:cubicBezTo>
                  <a:lnTo>
                    <a:pt x="2736" y="1808"/>
                  </a:lnTo>
                  <a:cubicBezTo>
                    <a:pt x="2616" y="1889"/>
                    <a:pt x="2476" y="2029"/>
                    <a:pt x="2336" y="2169"/>
                  </a:cubicBezTo>
                  <a:lnTo>
                    <a:pt x="1435" y="3136"/>
                  </a:lnTo>
                  <a:lnTo>
                    <a:pt x="1669" y="3536"/>
                  </a:lnTo>
                  <a:lnTo>
                    <a:pt x="3337" y="1769"/>
                  </a:lnTo>
                  <a:lnTo>
                    <a:pt x="3070" y="1268"/>
                  </a:lnTo>
                  <a:lnTo>
                    <a:pt x="1836" y="1668"/>
                  </a:lnTo>
                  <a:cubicBezTo>
                    <a:pt x="1802" y="1668"/>
                    <a:pt x="1735" y="1702"/>
                    <a:pt x="1602" y="1769"/>
                  </a:cubicBezTo>
                  <a:cubicBezTo>
                    <a:pt x="1469" y="1802"/>
                    <a:pt x="1402" y="1835"/>
                    <a:pt x="1335" y="1869"/>
                  </a:cubicBezTo>
                  <a:lnTo>
                    <a:pt x="1569" y="1668"/>
                  </a:lnTo>
                  <a:lnTo>
                    <a:pt x="1769" y="1468"/>
                  </a:lnTo>
                  <a:lnTo>
                    <a:pt x="2636" y="501"/>
                  </a:lnTo>
                  <a:lnTo>
                    <a:pt x="23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6"/>
            <p:cNvSpPr/>
            <p:nvPr/>
          </p:nvSpPr>
          <p:spPr>
            <a:xfrm>
              <a:off x="3851761" y="3531924"/>
              <a:ext cx="46514" cy="41959"/>
            </a:xfrm>
            <a:custGeom>
              <a:avLst/>
              <a:gdLst/>
              <a:ahLst/>
              <a:cxnLst/>
              <a:rect l="l" t="t" r="r" b="b"/>
              <a:pathLst>
                <a:path w="2737" h="2469" extrusionOk="0">
                  <a:moveTo>
                    <a:pt x="2002" y="1"/>
                  </a:moveTo>
                  <a:lnTo>
                    <a:pt x="1635" y="267"/>
                  </a:lnTo>
                  <a:lnTo>
                    <a:pt x="2069" y="1001"/>
                  </a:lnTo>
                  <a:lnTo>
                    <a:pt x="1569" y="1335"/>
                  </a:lnTo>
                  <a:lnTo>
                    <a:pt x="1168" y="668"/>
                  </a:lnTo>
                  <a:lnTo>
                    <a:pt x="835" y="901"/>
                  </a:lnTo>
                  <a:lnTo>
                    <a:pt x="1235" y="1568"/>
                  </a:lnTo>
                  <a:lnTo>
                    <a:pt x="802" y="1835"/>
                  </a:lnTo>
                  <a:lnTo>
                    <a:pt x="335" y="1101"/>
                  </a:lnTo>
                  <a:lnTo>
                    <a:pt x="1" y="1302"/>
                  </a:lnTo>
                  <a:lnTo>
                    <a:pt x="735" y="2469"/>
                  </a:lnTo>
                  <a:lnTo>
                    <a:pt x="2736" y="1168"/>
                  </a:lnTo>
                  <a:lnTo>
                    <a:pt x="20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6"/>
            <p:cNvSpPr/>
            <p:nvPr/>
          </p:nvSpPr>
          <p:spPr>
            <a:xfrm>
              <a:off x="4227051" y="3613243"/>
              <a:ext cx="44798" cy="34686"/>
            </a:xfrm>
            <a:custGeom>
              <a:avLst/>
              <a:gdLst/>
              <a:ahLst/>
              <a:cxnLst/>
              <a:rect l="l" t="t" r="r" b="b"/>
              <a:pathLst>
                <a:path w="2636" h="2041" extrusionOk="0">
                  <a:moveTo>
                    <a:pt x="1718" y="0"/>
                  </a:moveTo>
                  <a:cubicBezTo>
                    <a:pt x="1587" y="0"/>
                    <a:pt x="1446" y="30"/>
                    <a:pt x="1335" y="119"/>
                  </a:cubicBezTo>
                  <a:cubicBezTo>
                    <a:pt x="1235" y="186"/>
                    <a:pt x="1135" y="319"/>
                    <a:pt x="1135" y="353"/>
                  </a:cubicBezTo>
                  <a:cubicBezTo>
                    <a:pt x="1068" y="486"/>
                    <a:pt x="1068" y="653"/>
                    <a:pt x="1101" y="886"/>
                  </a:cubicBezTo>
                  <a:cubicBezTo>
                    <a:pt x="1135" y="1120"/>
                    <a:pt x="1135" y="1220"/>
                    <a:pt x="1135" y="1287"/>
                  </a:cubicBezTo>
                  <a:cubicBezTo>
                    <a:pt x="1135" y="1320"/>
                    <a:pt x="1101" y="1353"/>
                    <a:pt x="1101" y="1387"/>
                  </a:cubicBezTo>
                  <a:cubicBezTo>
                    <a:pt x="1101" y="1453"/>
                    <a:pt x="1068" y="1453"/>
                    <a:pt x="1001" y="1487"/>
                  </a:cubicBezTo>
                  <a:cubicBezTo>
                    <a:pt x="934" y="1520"/>
                    <a:pt x="901" y="1520"/>
                    <a:pt x="801" y="1520"/>
                  </a:cubicBezTo>
                  <a:cubicBezTo>
                    <a:pt x="768" y="1487"/>
                    <a:pt x="668" y="1453"/>
                    <a:pt x="634" y="1353"/>
                  </a:cubicBezTo>
                  <a:cubicBezTo>
                    <a:pt x="567" y="1320"/>
                    <a:pt x="567" y="1220"/>
                    <a:pt x="501" y="1153"/>
                  </a:cubicBezTo>
                  <a:cubicBezTo>
                    <a:pt x="467" y="1053"/>
                    <a:pt x="467" y="953"/>
                    <a:pt x="434" y="820"/>
                  </a:cubicBezTo>
                  <a:lnTo>
                    <a:pt x="0" y="886"/>
                  </a:lnTo>
                  <a:cubicBezTo>
                    <a:pt x="0" y="1020"/>
                    <a:pt x="67" y="1153"/>
                    <a:pt x="100" y="1287"/>
                  </a:cubicBezTo>
                  <a:cubicBezTo>
                    <a:pt x="134" y="1387"/>
                    <a:pt x="167" y="1487"/>
                    <a:pt x="267" y="1620"/>
                  </a:cubicBezTo>
                  <a:cubicBezTo>
                    <a:pt x="401" y="1820"/>
                    <a:pt x="567" y="1987"/>
                    <a:pt x="734" y="2020"/>
                  </a:cubicBezTo>
                  <a:cubicBezTo>
                    <a:pt x="795" y="2033"/>
                    <a:pt x="861" y="2040"/>
                    <a:pt x="928" y="2040"/>
                  </a:cubicBezTo>
                  <a:cubicBezTo>
                    <a:pt x="1043" y="2040"/>
                    <a:pt x="1162" y="2017"/>
                    <a:pt x="1268" y="1954"/>
                  </a:cubicBezTo>
                  <a:cubicBezTo>
                    <a:pt x="1335" y="1887"/>
                    <a:pt x="1435" y="1820"/>
                    <a:pt x="1468" y="1720"/>
                  </a:cubicBezTo>
                  <a:cubicBezTo>
                    <a:pt x="1501" y="1654"/>
                    <a:pt x="1568" y="1553"/>
                    <a:pt x="1568" y="1487"/>
                  </a:cubicBezTo>
                  <a:cubicBezTo>
                    <a:pt x="1602" y="1387"/>
                    <a:pt x="1568" y="1287"/>
                    <a:pt x="1568" y="1120"/>
                  </a:cubicBezTo>
                  <a:cubicBezTo>
                    <a:pt x="1501" y="953"/>
                    <a:pt x="1501" y="820"/>
                    <a:pt x="1501" y="786"/>
                  </a:cubicBezTo>
                  <a:cubicBezTo>
                    <a:pt x="1501" y="686"/>
                    <a:pt x="1568" y="653"/>
                    <a:pt x="1568" y="619"/>
                  </a:cubicBezTo>
                  <a:cubicBezTo>
                    <a:pt x="1568" y="553"/>
                    <a:pt x="1602" y="553"/>
                    <a:pt x="1635" y="519"/>
                  </a:cubicBezTo>
                  <a:cubicBezTo>
                    <a:pt x="1706" y="496"/>
                    <a:pt x="1743" y="472"/>
                    <a:pt x="1782" y="472"/>
                  </a:cubicBezTo>
                  <a:cubicBezTo>
                    <a:pt x="1799" y="472"/>
                    <a:pt x="1815" y="476"/>
                    <a:pt x="1835" y="486"/>
                  </a:cubicBezTo>
                  <a:cubicBezTo>
                    <a:pt x="1935" y="486"/>
                    <a:pt x="2002" y="553"/>
                    <a:pt x="2069" y="653"/>
                  </a:cubicBezTo>
                  <a:cubicBezTo>
                    <a:pt x="2102" y="720"/>
                    <a:pt x="2135" y="820"/>
                    <a:pt x="2169" y="953"/>
                  </a:cubicBezTo>
                  <a:cubicBezTo>
                    <a:pt x="2235" y="1020"/>
                    <a:pt x="2235" y="1187"/>
                    <a:pt x="2269" y="1353"/>
                  </a:cubicBezTo>
                  <a:lnTo>
                    <a:pt x="2636" y="1120"/>
                  </a:lnTo>
                  <a:cubicBezTo>
                    <a:pt x="2602" y="886"/>
                    <a:pt x="2502" y="686"/>
                    <a:pt x="2402" y="486"/>
                  </a:cubicBezTo>
                  <a:cubicBezTo>
                    <a:pt x="2269" y="219"/>
                    <a:pt x="2069" y="119"/>
                    <a:pt x="1902" y="19"/>
                  </a:cubicBezTo>
                  <a:cubicBezTo>
                    <a:pt x="1846" y="8"/>
                    <a:pt x="1783" y="0"/>
                    <a:pt x="17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6"/>
            <p:cNvSpPr/>
            <p:nvPr/>
          </p:nvSpPr>
          <p:spPr>
            <a:xfrm>
              <a:off x="3632956" y="3937533"/>
              <a:ext cx="93555" cy="112402"/>
            </a:xfrm>
            <a:custGeom>
              <a:avLst/>
              <a:gdLst/>
              <a:ahLst/>
              <a:cxnLst/>
              <a:rect l="l" t="t" r="r" b="b"/>
              <a:pathLst>
                <a:path w="5505" h="6614" extrusionOk="0">
                  <a:moveTo>
                    <a:pt x="1498" y="1"/>
                  </a:moveTo>
                  <a:cubicBezTo>
                    <a:pt x="1252" y="1"/>
                    <a:pt x="998" y="72"/>
                    <a:pt x="767" y="217"/>
                  </a:cubicBezTo>
                  <a:cubicBezTo>
                    <a:pt x="167" y="584"/>
                    <a:pt x="0" y="1418"/>
                    <a:pt x="367" y="1985"/>
                  </a:cubicBezTo>
                  <a:lnTo>
                    <a:pt x="2902" y="5988"/>
                  </a:lnTo>
                  <a:cubicBezTo>
                    <a:pt x="3140" y="6399"/>
                    <a:pt x="3575" y="6614"/>
                    <a:pt x="4014" y="6614"/>
                  </a:cubicBezTo>
                  <a:cubicBezTo>
                    <a:pt x="4253" y="6614"/>
                    <a:pt x="4492" y="6551"/>
                    <a:pt x="4703" y="6422"/>
                  </a:cubicBezTo>
                  <a:cubicBezTo>
                    <a:pt x="5337" y="6055"/>
                    <a:pt x="5504" y="5221"/>
                    <a:pt x="5104" y="4621"/>
                  </a:cubicBezTo>
                  <a:lnTo>
                    <a:pt x="2569" y="618"/>
                  </a:lnTo>
                  <a:cubicBezTo>
                    <a:pt x="2335" y="215"/>
                    <a:pt x="1927" y="1"/>
                    <a:pt x="14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6"/>
            <p:cNvSpPr/>
            <p:nvPr/>
          </p:nvSpPr>
          <p:spPr>
            <a:xfrm>
              <a:off x="3742367" y="2071057"/>
              <a:ext cx="1660995" cy="1660995"/>
            </a:xfrm>
            <a:custGeom>
              <a:avLst/>
              <a:gdLst/>
              <a:ahLst/>
              <a:cxnLst/>
              <a:rect l="l" t="t" r="r" b="b"/>
              <a:pathLst>
                <a:path w="97737" h="97737" extrusionOk="0">
                  <a:moveTo>
                    <a:pt x="48868" y="0"/>
                  </a:moveTo>
                  <a:cubicBezTo>
                    <a:pt x="21882" y="0"/>
                    <a:pt x="0" y="21882"/>
                    <a:pt x="0" y="48868"/>
                  </a:cubicBezTo>
                  <a:cubicBezTo>
                    <a:pt x="0" y="75854"/>
                    <a:pt x="21882" y="97737"/>
                    <a:pt x="48868" y="97737"/>
                  </a:cubicBezTo>
                  <a:cubicBezTo>
                    <a:pt x="75854" y="97737"/>
                    <a:pt x="97736" y="75854"/>
                    <a:pt x="97736" y="48868"/>
                  </a:cubicBezTo>
                  <a:cubicBezTo>
                    <a:pt x="97736" y="21882"/>
                    <a:pt x="75854" y="0"/>
                    <a:pt x="48868"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6"/>
            <p:cNvSpPr/>
            <p:nvPr/>
          </p:nvSpPr>
          <p:spPr>
            <a:xfrm>
              <a:off x="3784309" y="2113000"/>
              <a:ext cx="1577670" cy="1577109"/>
            </a:xfrm>
            <a:custGeom>
              <a:avLst/>
              <a:gdLst/>
              <a:ahLst/>
              <a:cxnLst/>
              <a:rect l="l" t="t" r="r" b="b"/>
              <a:pathLst>
                <a:path w="92834" h="92801" extrusionOk="0">
                  <a:moveTo>
                    <a:pt x="46400" y="0"/>
                  </a:moveTo>
                  <a:cubicBezTo>
                    <a:pt x="20782" y="0"/>
                    <a:pt x="0" y="20749"/>
                    <a:pt x="0" y="46400"/>
                  </a:cubicBezTo>
                  <a:cubicBezTo>
                    <a:pt x="0" y="72019"/>
                    <a:pt x="20782" y="92800"/>
                    <a:pt x="46400" y="92800"/>
                  </a:cubicBezTo>
                  <a:cubicBezTo>
                    <a:pt x="72052" y="92800"/>
                    <a:pt x="92833" y="72019"/>
                    <a:pt x="92833" y="46400"/>
                  </a:cubicBezTo>
                  <a:cubicBezTo>
                    <a:pt x="92833" y="20749"/>
                    <a:pt x="72052" y="0"/>
                    <a:pt x="46400" y="0"/>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6"/>
            <p:cNvSpPr/>
            <p:nvPr/>
          </p:nvSpPr>
          <p:spPr>
            <a:xfrm>
              <a:off x="5178286" y="3315380"/>
              <a:ext cx="45936" cy="69168"/>
            </a:xfrm>
            <a:custGeom>
              <a:avLst/>
              <a:gdLst/>
              <a:ahLst/>
              <a:cxnLst/>
              <a:rect l="l" t="t" r="r" b="b"/>
              <a:pathLst>
                <a:path w="2703" h="4070" extrusionOk="0">
                  <a:moveTo>
                    <a:pt x="2669" y="0"/>
                  </a:moveTo>
                  <a:cubicBezTo>
                    <a:pt x="2536" y="67"/>
                    <a:pt x="2402" y="334"/>
                    <a:pt x="2236" y="701"/>
                  </a:cubicBezTo>
                  <a:cubicBezTo>
                    <a:pt x="2069" y="1068"/>
                    <a:pt x="2035" y="1234"/>
                    <a:pt x="1769" y="1601"/>
                  </a:cubicBezTo>
                  <a:cubicBezTo>
                    <a:pt x="1435" y="2068"/>
                    <a:pt x="1035" y="2435"/>
                    <a:pt x="735" y="2902"/>
                  </a:cubicBezTo>
                  <a:cubicBezTo>
                    <a:pt x="668" y="3002"/>
                    <a:pt x="668" y="3169"/>
                    <a:pt x="568" y="3269"/>
                  </a:cubicBezTo>
                  <a:cubicBezTo>
                    <a:pt x="401" y="3569"/>
                    <a:pt x="167" y="3769"/>
                    <a:pt x="1" y="4036"/>
                  </a:cubicBezTo>
                  <a:lnTo>
                    <a:pt x="1" y="4070"/>
                  </a:lnTo>
                  <a:cubicBezTo>
                    <a:pt x="3" y="4070"/>
                    <a:pt x="5" y="4070"/>
                    <a:pt x="8" y="4070"/>
                  </a:cubicBezTo>
                  <a:cubicBezTo>
                    <a:pt x="42" y="4070"/>
                    <a:pt x="123" y="4041"/>
                    <a:pt x="868" y="3202"/>
                  </a:cubicBezTo>
                  <a:cubicBezTo>
                    <a:pt x="868" y="3169"/>
                    <a:pt x="1869" y="2035"/>
                    <a:pt x="1869" y="2035"/>
                  </a:cubicBezTo>
                  <a:cubicBezTo>
                    <a:pt x="1969" y="1901"/>
                    <a:pt x="2136" y="1735"/>
                    <a:pt x="2336" y="1401"/>
                  </a:cubicBezTo>
                  <a:cubicBezTo>
                    <a:pt x="2369" y="1368"/>
                    <a:pt x="2369" y="1334"/>
                    <a:pt x="2402" y="1334"/>
                  </a:cubicBezTo>
                  <a:lnTo>
                    <a:pt x="2402" y="1268"/>
                  </a:lnTo>
                  <a:cubicBezTo>
                    <a:pt x="2302" y="1334"/>
                    <a:pt x="2236" y="1401"/>
                    <a:pt x="2169" y="1501"/>
                  </a:cubicBezTo>
                  <a:lnTo>
                    <a:pt x="2136" y="1501"/>
                  </a:lnTo>
                  <a:cubicBezTo>
                    <a:pt x="2136" y="1468"/>
                    <a:pt x="2302" y="901"/>
                    <a:pt x="2502" y="500"/>
                  </a:cubicBezTo>
                  <a:cubicBezTo>
                    <a:pt x="2703" y="134"/>
                    <a:pt x="2703" y="67"/>
                    <a:pt x="2703"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6"/>
            <p:cNvSpPr/>
            <p:nvPr/>
          </p:nvSpPr>
          <p:spPr>
            <a:xfrm>
              <a:off x="5195858" y="3017755"/>
              <a:ext cx="19867" cy="19782"/>
            </a:xfrm>
            <a:custGeom>
              <a:avLst/>
              <a:gdLst/>
              <a:ahLst/>
              <a:cxnLst/>
              <a:rect l="l" t="t" r="r" b="b"/>
              <a:pathLst>
                <a:path w="1169" h="1164" extrusionOk="0">
                  <a:moveTo>
                    <a:pt x="1035" y="1"/>
                  </a:moveTo>
                  <a:cubicBezTo>
                    <a:pt x="1001" y="34"/>
                    <a:pt x="968" y="101"/>
                    <a:pt x="801" y="201"/>
                  </a:cubicBezTo>
                  <a:lnTo>
                    <a:pt x="301" y="434"/>
                  </a:lnTo>
                  <a:cubicBezTo>
                    <a:pt x="301" y="501"/>
                    <a:pt x="234" y="501"/>
                    <a:pt x="234" y="501"/>
                  </a:cubicBezTo>
                  <a:lnTo>
                    <a:pt x="168" y="568"/>
                  </a:lnTo>
                  <a:cubicBezTo>
                    <a:pt x="34" y="701"/>
                    <a:pt x="1" y="901"/>
                    <a:pt x="101" y="1001"/>
                  </a:cubicBezTo>
                  <a:cubicBezTo>
                    <a:pt x="183" y="1095"/>
                    <a:pt x="330" y="1164"/>
                    <a:pt x="489" y="1164"/>
                  </a:cubicBezTo>
                  <a:cubicBezTo>
                    <a:pt x="786" y="1164"/>
                    <a:pt x="1125" y="926"/>
                    <a:pt x="1168" y="167"/>
                  </a:cubicBezTo>
                  <a:lnTo>
                    <a:pt x="1168" y="34"/>
                  </a:lnTo>
                  <a:cubicBezTo>
                    <a:pt x="1135" y="34"/>
                    <a:pt x="1135" y="1"/>
                    <a:pt x="1102"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6"/>
            <p:cNvSpPr/>
            <p:nvPr/>
          </p:nvSpPr>
          <p:spPr>
            <a:xfrm>
              <a:off x="5057540" y="3000590"/>
              <a:ext cx="151948" cy="92246"/>
            </a:xfrm>
            <a:custGeom>
              <a:avLst/>
              <a:gdLst/>
              <a:ahLst/>
              <a:cxnLst/>
              <a:rect l="l" t="t" r="r" b="b"/>
              <a:pathLst>
                <a:path w="8941" h="5428" extrusionOk="0">
                  <a:moveTo>
                    <a:pt x="599" y="1"/>
                  </a:moveTo>
                  <a:cubicBezTo>
                    <a:pt x="548" y="1"/>
                    <a:pt x="493" y="4"/>
                    <a:pt x="434" y="10"/>
                  </a:cubicBezTo>
                  <a:cubicBezTo>
                    <a:pt x="167" y="77"/>
                    <a:pt x="1" y="510"/>
                    <a:pt x="67" y="977"/>
                  </a:cubicBezTo>
                  <a:cubicBezTo>
                    <a:pt x="101" y="1077"/>
                    <a:pt x="134" y="1244"/>
                    <a:pt x="167" y="1344"/>
                  </a:cubicBezTo>
                  <a:cubicBezTo>
                    <a:pt x="267" y="1511"/>
                    <a:pt x="501" y="1511"/>
                    <a:pt x="601" y="1711"/>
                  </a:cubicBezTo>
                  <a:cubicBezTo>
                    <a:pt x="668" y="1911"/>
                    <a:pt x="634" y="2178"/>
                    <a:pt x="768" y="2345"/>
                  </a:cubicBezTo>
                  <a:cubicBezTo>
                    <a:pt x="935" y="2545"/>
                    <a:pt x="1335" y="2545"/>
                    <a:pt x="1668" y="2545"/>
                  </a:cubicBezTo>
                  <a:cubicBezTo>
                    <a:pt x="2102" y="2545"/>
                    <a:pt x="2269" y="2578"/>
                    <a:pt x="2436" y="2678"/>
                  </a:cubicBezTo>
                  <a:lnTo>
                    <a:pt x="3236" y="3179"/>
                  </a:lnTo>
                  <a:cubicBezTo>
                    <a:pt x="3303" y="3212"/>
                    <a:pt x="3336" y="3312"/>
                    <a:pt x="3436" y="3446"/>
                  </a:cubicBezTo>
                  <a:cubicBezTo>
                    <a:pt x="3737" y="4046"/>
                    <a:pt x="3503" y="4346"/>
                    <a:pt x="3403" y="4513"/>
                  </a:cubicBezTo>
                  <a:cubicBezTo>
                    <a:pt x="3236" y="4713"/>
                    <a:pt x="2936" y="5080"/>
                    <a:pt x="3103" y="5347"/>
                  </a:cubicBezTo>
                  <a:cubicBezTo>
                    <a:pt x="3136" y="5380"/>
                    <a:pt x="3170" y="5414"/>
                    <a:pt x="3236" y="5414"/>
                  </a:cubicBezTo>
                  <a:cubicBezTo>
                    <a:pt x="3270" y="5414"/>
                    <a:pt x="3270" y="5414"/>
                    <a:pt x="3970" y="4947"/>
                  </a:cubicBezTo>
                  <a:cubicBezTo>
                    <a:pt x="4033" y="4911"/>
                    <a:pt x="4090" y="4895"/>
                    <a:pt x="4142" y="4895"/>
                  </a:cubicBezTo>
                  <a:cubicBezTo>
                    <a:pt x="4452" y="4895"/>
                    <a:pt x="4610" y="5428"/>
                    <a:pt x="4968" y="5428"/>
                  </a:cubicBezTo>
                  <a:cubicBezTo>
                    <a:pt x="5001" y="5428"/>
                    <a:pt x="5035" y="5423"/>
                    <a:pt x="5071" y="5414"/>
                  </a:cubicBezTo>
                  <a:cubicBezTo>
                    <a:pt x="5738" y="5247"/>
                    <a:pt x="5738" y="5247"/>
                    <a:pt x="6005" y="4513"/>
                  </a:cubicBezTo>
                  <a:cubicBezTo>
                    <a:pt x="6204" y="4016"/>
                    <a:pt x="6399" y="3834"/>
                    <a:pt x="6581" y="3834"/>
                  </a:cubicBezTo>
                  <a:cubicBezTo>
                    <a:pt x="6948" y="3834"/>
                    <a:pt x="7261" y="4578"/>
                    <a:pt x="7439" y="4980"/>
                  </a:cubicBezTo>
                  <a:cubicBezTo>
                    <a:pt x="7473" y="5047"/>
                    <a:pt x="7573" y="5214"/>
                    <a:pt x="7739" y="5247"/>
                  </a:cubicBezTo>
                  <a:cubicBezTo>
                    <a:pt x="7780" y="5260"/>
                    <a:pt x="7818" y="5266"/>
                    <a:pt x="7856" y="5266"/>
                  </a:cubicBezTo>
                  <a:cubicBezTo>
                    <a:pt x="8006" y="5266"/>
                    <a:pt x="8140" y="5180"/>
                    <a:pt x="8273" y="5180"/>
                  </a:cubicBezTo>
                  <a:cubicBezTo>
                    <a:pt x="8407" y="5180"/>
                    <a:pt x="8440" y="5314"/>
                    <a:pt x="8573" y="5314"/>
                  </a:cubicBezTo>
                  <a:lnTo>
                    <a:pt x="8640" y="5314"/>
                  </a:lnTo>
                  <a:cubicBezTo>
                    <a:pt x="8640" y="5314"/>
                    <a:pt x="8673" y="5214"/>
                    <a:pt x="8740" y="5180"/>
                  </a:cubicBezTo>
                  <a:cubicBezTo>
                    <a:pt x="8940" y="4647"/>
                    <a:pt x="8307" y="4180"/>
                    <a:pt x="8106" y="4013"/>
                  </a:cubicBezTo>
                  <a:cubicBezTo>
                    <a:pt x="8006" y="3646"/>
                    <a:pt x="7606" y="3479"/>
                    <a:pt x="7606" y="3045"/>
                  </a:cubicBezTo>
                  <a:cubicBezTo>
                    <a:pt x="7606" y="2745"/>
                    <a:pt x="7973" y="2578"/>
                    <a:pt x="7806" y="2245"/>
                  </a:cubicBezTo>
                  <a:cubicBezTo>
                    <a:pt x="7673" y="1978"/>
                    <a:pt x="7306" y="2078"/>
                    <a:pt x="7139" y="1845"/>
                  </a:cubicBezTo>
                  <a:cubicBezTo>
                    <a:pt x="7072" y="1644"/>
                    <a:pt x="7006" y="1378"/>
                    <a:pt x="6839" y="1211"/>
                  </a:cubicBezTo>
                  <a:cubicBezTo>
                    <a:pt x="6805" y="1177"/>
                    <a:pt x="6739" y="1144"/>
                    <a:pt x="6672" y="1077"/>
                  </a:cubicBezTo>
                  <a:lnTo>
                    <a:pt x="4771" y="577"/>
                  </a:lnTo>
                  <a:cubicBezTo>
                    <a:pt x="4637" y="560"/>
                    <a:pt x="4521" y="560"/>
                    <a:pt x="4412" y="560"/>
                  </a:cubicBezTo>
                  <a:cubicBezTo>
                    <a:pt x="4304" y="560"/>
                    <a:pt x="4204" y="560"/>
                    <a:pt x="4104" y="544"/>
                  </a:cubicBezTo>
                  <a:cubicBezTo>
                    <a:pt x="3878" y="487"/>
                    <a:pt x="3724" y="288"/>
                    <a:pt x="3521" y="288"/>
                  </a:cubicBezTo>
                  <a:cubicBezTo>
                    <a:pt x="3483" y="288"/>
                    <a:pt x="3444" y="295"/>
                    <a:pt x="3403" y="310"/>
                  </a:cubicBezTo>
                  <a:cubicBezTo>
                    <a:pt x="3270" y="343"/>
                    <a:pt x="2836" y="510"/>
                    <a:pt x="2469" y="1211"/>
                  </a:cubicBezTo>
                  <a:cubicBezTo>
                    <a:pt x="2263" y="1654"/>
                    <a:pt x="2088" y="1808"/>
                    <a:pt x="1946" y="1808"/>
                  </a:cubicBezTo>
                  <a:cubicBezTo>
                    <a:pt x="1627" y="1808"/>
                    <a:pt x="1468" y="1044"/>
                    <a:pt x="1468" y="1044"/>
                  </a:cubicBezTo>
                  <a:cubicBezTo>
                    <a:pt x="1437" y="699"/>
                    <a:pt x="1406" y="1"/>
                    <a:pt x="599"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6"/>
            <p:cNvSpPr/>
            <p:nvPr/>
          </p:nvSpPr>
          <p:spPr>
            <a:xfrm>
              <a:off x="4902210" y="2535892"/>
              <a:ext cx="65208" cy="111127"/>
            </a:xfrm>
            <a:custGeom>
              <a:avLst/>
              <a:gdLst/>
              <a:ahLst/>
              <a:cxnLst/>
              <a:rect l="l" t="t" r="r" b="b"/>
              <a:pathLst>
                <a:path w="3837" h="6539" extrusionOk="0">
                  <a:moveTo>
                    <a:pt x="901" y="1"/>
                  </a:moveTo>
                  <a:cubicBezTo>
                    <a:pt x="901" y="234"/>
                    <a:pt x="935" y="368"/>
                    <a:pt x="1302" y="735"/>
                  </a:cubicBezTo>
                  <a:cubicBezTo>
                    <a:pt x="1602" y="1035"/>
                    <a:pt x="1969" y="1369"/>
                    <a:pt x="2002" y="2136"/>
                  </a:cubicBezTo>
                  <a:cubicBezTo>
                    <a:pt x="2002" y="2369"/>
                    <a:pt x="2002" y="2369"/>
                    <a:pt x="1735" y="2636"/>
                  </a:cubicBezTo>
                  <a:cubicBezTo>
                    <a:pt x="1435" y="2836"/>
                    <a:pt x="1735" y="3137"/>
                    <a:pt x="1635" y="3370"/>
                  </a:cubicBezTo>
                  <a:cubicBezTo>
                    <a:pt x="1635" y="3470"/>
                    <a:pt x="1569" y="3503"/>
                    <a:pt x="1468" y="3537"/>
                  </a:cubicBezTo>
                  <a:cubicBezTo>
                    <a:pt x="1168" y="3670"/>
                    <a:pt x="801" y="3570"/>
                    <a:pt x="601" y="3870"/>
                  </a:cubicBezTo>
                  <a:cubicBezTo>
                    <a:pt x="568" y="3904"/>
                    <a:pt x="1" y="5138"/>
                    <a:pt x="101" y="5405"/>
                  </a:cubicBezTo>
                  <a:cubicBezTo>
                    <a:pt x="101" y="5505"/>
                    <a:pt x="1102" y="6539"/>
                    <a:pt x="1435" y="6539"/>
                  </a:cubicBezTo>
                  <a:cubicBezTo>
                    <a:pt x="1569" y="6539"/>
                    <a:pt x="1602" y="6339"/>
                    <a:pt x="1468" y="6005"/>
                  </a:cubicBezTo>
                  <a:cubicBezTo>
                    <a:pt x="1302" y="5572"/>
                    <a:pt x="1335" y="5538"/>
                    <a:pt x="1402" y="5371"/>
                  </a:cubicBezTo>
                  <a:lnTo>
                    <a:pt x="1402" y="5371"/>
                  </a:lnTo>
                  <a:cubicBezTo>
                    <a:pt x="1437" y="5377"/>
                    <a:pt x="1468" y="5380"/>
                    <a:pt x="1496" y="5380"/>
                  </a:cubicBezTo>
                  <a:cubicBezTo>
                    <a:pt x="1627" y="5380"/>
                    <a:pt x="1686" y="5320"/>
                    <a:pt x="1769" y="5238"/>
                  </a:cubicBezTo>
                  <a:cubicBezTo>
                    <a:pt x="1902" y="5071"/>
                    <a:pt x="1902" y="4871"/>
                    <a:pt x="2002" y="4704"/>
                  </a:cubicBezTo>
                  <a:cubicBezTo>
                    <a:pt x="2054" y="4644"/>
                    <a:pt x="2109" y="4624"/>
                    <a:pt x="2167" y="4624"/>
                  </a:cubicBezTo>
                  <a:cubicBezTo>
                    <a:pt x="2290" y="4624"/>
                    <a:pt x="2423" y="4716"/>
                    <a:pt x="2544" y="4716"/>
                  </a:cubicBezTo>
                  <a:cubicBezTo>
                    <a:pt x="2588" y="4716"/>
                    <a:pt x="2630" y="4704"/>
                    <a:pt x="2669" y="4671"/>
                  </a:cubicBezTo>
                  <a:lnTo>
                    <a:pt x="2736" y="4638"/>
                  </a:lnTo>
                  <a:cubicBezTo>
                    <a:pt x="2903" y="4471"/>
                    <a:pt x="2703" y="4204"/>
                    <a:pt x="2869" y="4004"/>
                  </a:cubicBezTo>
                  <a:cubicBezTo>
                    <a:pt x="3103" y="3704"/>
                    <a:pt x="3603" y="3737"/>
                    <a:pt x="3770" y="3370"/>
                  </a:cubicBezTo>
                  <a:cubicBezTo>
                    <a:pt x="3770" y="3337"/>
                    <a:pt x="3770" y="3237"/>
                    <a:pt x="3837" y="3237"/>
                  </a:cubicBezTo>
                  <a:cubicBezTo>
                    <a:pt x="3503" y="2703"/>
                    <a:pt x="3103" y="2236"/>
                    <a:pt x="2769" y="1736"/>
                  </a:cubicBezTo>
                  <a:cubicBezTo>
                    <a:pt x="2669" y="1635"/>
                    <a:pt x="2636" y="1502"/>
                    <a:pt x="2603" y="1335"/>
                  </a:cubicBezTo>
                  <a:cubicBezTo>
                    <a:pt x="2569" y="1202"/>
                    <a:pt x="2469" y="1002"/>
                    <a:pt x="2302" y="802"/>
                  </a:cubicBezTo>
                  <a:cubicBezTo>
                    <a:pt x="2069" y="501"/>
                    <a:pt x="1569" y="34"/>
                    <a:pt x="901"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6"/>
            <p:cNvSpPr/>
            <p:nvPr/>
          </p:nvSpPr>
          <p:spPr>
            <a:xfrm>
              <a:off x="4886915" y="2498487"/>
              <a:ext cx="39699" cy="34601"/>
            </a:xfrm>
            <a:custGeom>
              <a:avLst/>
              <a:gdLst/>
              <a:ahLst/>
              <a:cxnLst/>
              <a:rect l="l" t="t" r="r" b="b"/>
              <a:pathLst>
                <a:path w="2336" h="2036" extrusionOk="0">
                  <a:moveTo>
                    <a:pt x="0" y="0"/>
                  </a:moveTo>
                  <a:lnTo>
                    <a:pt x="0" y="67"/>
                  </a:lnTo>
                  <a:cubicBezTo>
                    <a:pt x="0" y="100"/>
                    <a:pt x="167" y="267"/>
                    <a:pt x="200" y="301"/>
                  </a:cubicBezTo>
                  <a:cubicBezTo>
                    <a:pt x="400" y="534"/>
                    <a:pt x="601" y="701"/>
                    <a:pt x="667" y="934"/>
                  </a:cubicBezTo>
                  <a:cubicBezTo>
                    <a:pt x="734" y="1135"/>
                    <a:pt x="634" y="1401"/>
                    <a:pt x="801" y="1602"/>
                  </a:cubicBezTo>
                  <a:cubicBezTo>
                    <a:pt x="801" y="1602"/>
                    <a:pt x="1068" y="1935"/>
                    <a:pt x="1535" y="2035"/>
                  </a:cubicBezTo>
                  <a:cubicBezTo>
                    <a:pt x="1501" y="1902"/>
                    <a:pt x="1501" y="1902"/>
                    <a:pt x="1434" y="1735"/>
                  </a:cubicBezTo>
                  <a:cubicBezTo>
                    <a:pt x="1368" y="1668"/>
                    <a:pt x="1334" y="1568"/>
                    <a:pt x="1368" y="1501"/>
                  </a:cubicBezTo>
                  <a:cubicBezTo>
                    <a:pt x="1399" y="1439"/>
                    <a:pt x="1437" y="1413"/>
                    <a:pt x="1499" y="1413"/>
                  </a:cubicBezTo>
                  <a:cubicBezTo>
                    <a:pt x="1571" y="1413"/>
                    <a:pt x="1674" y="1448"/>
                    <a:pt x="1835" y="1501"/>
                  </a:cubicBezTo>
                  <a:cubicBezTo>
                    <a:pt x="1905" y="1530"/>
                    <a:pt x="1958" y="1540"/>
                    <a:pt x="2000" y="1540"/>
                  </a:cubicBezTo>
                  <a:cubicBezTo>
                    <a:pt x="2058" y="1540"/>
                    <a:pt x="2096" y="1521"/>
                    <a:pt x="2135" y="1501"/>
                  </a:cubicBezTo>
                  <a:cubicBezTo>
                    <a:pt x="2268" y="1301"/>
                    <a:pt x="2168" y="1168"/>
                    <a:pt x="2202" y="1034"/>
                  </a:cubicBezTo>
                  <a:cubicBezTo>
                    <a:pt x="2268" y="934"/>
                    <a:pt x="2302" y="934"/>
                    <a:pt x="2335" y="868"/>
                  </a:cubicBezTo>
                  <a:lnTo>
                    <a:pt x="2335" y="834"/>
                  </a:lnTo>
                  <a:cubicBezTo>
                    <a:pt x="2335" y="734"/>
                    <a:pt x="2135" y="534"/>
                    <a:pt x="1901" y="401"/>
                  </a:cubicBezTo>
                  <a:cubicBezTo>
                    <a:pt x="1815" y="376"/>
                    <a:pt x="1734" y="370"/>
                    <a:pt x="1651" y="370"/>
                  </a:cubicBezTo>
                  <a:cubicBezTo>
                    <a:pt x="1561" y="370"/>
                    <a:pt x="1471" y="377"/>
                    <a:pt x="1373" y="377"/>
                  </a:cubicBezTo>
                  <a:cubicBezTo>
                    <a:pt x="1318" y="377"/>
                    <a:pt x="1261" y="375"/>
                    <a:pt x="1201" y="367"/>
                  </a:cubicBezTo>
                  <a:cubicBezTo>
                    <a:pt x="834" y="267"/>
                    <a:pt x="500" y="67"/>
                    <a:pt x="134"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6"/>
            <p:cNvSpPr/>
            <p:nvPr/>
          </p:nvSpPr>
          <p:spPr>
            <a:xfrm>
              <a:off x="5039406" y="3142325"/>
              <a:ext cx="8514" cy="6985"/>
            </a:xfrm>
            <a:custGeom>
              <a:avLst/>
              <a:gdLst/>
              <a:ahLst/>
              <a:cxnLst/>
              <a:rect l="l" t="t" r="r" b="b"/>
              <a:pathLst>
                <a:path w="501" h="411" extrusionOk="0">
                  <a:moveTo>
                    <a:pt x="363" y="1"/>
                  </a:moveTo>
                  <a:cubicBezTo>
                    <a:pt x="344" y="1"/>
                    <a:pt x="323" y="3"/>
                    <a:pt x="300" y="9"/>
                  </a:cubicBezTo>
                  <a:cubicBezTo>
                    <a:pt x="167" y="9"/>
                    <a:pt x="134" y="76"/>
                    <a:pt x="67" y="109"/>
                  </a:cubicBezTo>
                  <a:cubicBezTo>
                    <a:pt x="34" y="209"/>
                    <a:pt x="0" y="243"/>
                    <a:pt x="34" y="343"/>
                  </a:cubicBezTo>
                  <a:cubicBezTo>
                    <a:pt x="68" y="389"/>
                    <a:pt x="126" y="411"/>
                    <a:pt x="190" y="411"/>
                  </a:cubicBezTo>
                  <a:cubicBezTo>
                    <a:pt x="312" y="411"/>
                    <a:pt x="457" y="329"/>
                    <a:pt x="501" y="176"/>
                  </a:cubicBezTo>
                  <a:cubicBezTo>
                    <a:pt x="501" y="65"/>
                    <a:pt x="455" y="1"/>
                    <a:pt x="363"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6"/>
            <p:cNvSpPr/>
            <p:nvPr/>
          </p:nvSpPr>
          <p:spPr>
            <a:xfrm>
              <a:off x="4864227" y="2475816"/>
              <a:ext cx="14190" cy="13052"/>
            </a:xfrm>
            <a:custGeom>
              <a:avLst/>
              <a:gdLst/>
              <a:ahLst/>
              <a:cxnLst/>
              <a:rect l="l" t="t" r="r" b="b"/>
              <a:pathLst>
                <a:path w="835" h="768" extrusionOk="0">
                  <a:moveTo>
                    <a:pt x="1" y="0"/>
                  </a:moveTo>
                  <a:lnTo>
                    <a:pt x="1" y="0"/>
                  </a:lnTo>
                  <a:cubicBezTo>
                    <a:pt x="101" y="400"/>
                    <a:pt x="535" y="701"/>
                    <a:pt x="801" y="767"/>
                  </a:cubicBezTo>
                  <a:cubicBezTo>
                    <a:pt x="801" y="734"/>
                    <a:pt x="835" y="667"/>
                    <a:pt x="801" y="534"/>
                  </a:cubicBezTo>
                  <a:cubicBezTo>
                    <a:pt x="701" y="267"/>
                    <a:pt x="301" y="100"/>
                    <a:pt x="1"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6"/>
            <p:cNvSpPr/>
            <p:nvPr/>
          </p:nvSpPr>
          <p:spPr>
            <a:xfrm>
              <a:off x="4974215" y="3115575"/>
              <a:ext cx="35773" cy="28619"/>
            </a:xfrm>
            <a:custGeom>
              <a:avLst/>
              <a:gdLst/>
              <a:ahLst/>
              <a:cxnLst/>
              <a:rect l="l" t="t" r="r" b="b"/>
              <a:pathLst>
                <a:path w="2105" h="1684" extrusionOk="0">
                  <a:moveTo>
                    <a:pt x="1858" y="1"/>
                  </a:moveTo>
                  <a:cubicBezTo>
                    <a:pt x="1820" y="1"/>
                    <a:pt x="1779" y="4"/>
                    <a:pt x="1735" y="15"/>
                  </a:cubicBezTo>
                  <a:cubicBezTo>
                    <a:pt x="1635" y="15"/>
                    <a:pt x="1501" y="82"/>
                    <a:pt x="1301" y="249"/>
                  </a:cubicBezTo>
                  <a:cubicBezTo>
                    <a:pt x="1234" y="282"/>
                    <a:pt x="1234" y="282"/>
                    <a:pt x="801" y="683"/>
                  </a:cubicBezTo>
                  <a:lnTo>
                    <a:pt x="300" y="1083"/>
                  </a:lnTo>
                  <a:lnTo>
                    <a:pt x="234" y="1116"/>
                  </a:lnTo>
                  <a:cubicBezTo>
                    <a:pt x="33" y="1283"/>
                    <a:pt x="0" y="1483"/>
                    <a:pt x="0" y="1583"/>
                  </a:cubicBezTo>
                  <a:cubicBezTo>
                    <a:pt x="33" y="1617"/>
                    <a:pt x="67" y="1617"/>
                    <a:pt x="134" y="1683"/>
                  </a:cubicBezTo>
                  <a:cubicBezTo>
                    <a:pt x="234" y="1650"/>
                    <a:pt x="334" y="1617"/>
                    <a:pt x="534" y="1450"/>
                  </a:cubicBezTo>
                  <a:cubicBezTo>
                    <a:pt x="734" y="1283"/>
                    <a:pt x="901" y="1016"/>
                    <a:pt x="1134" y="849"/>
                  </a:cubicBezTo>
                  <a:cubicBezTo>
                    <a:pt x="1368" y="649"/>
                    <a:pt x="1668" y="582"/>
                    <a:pt x="1868" y="382"/>
                  </a:cubicBezTo>
                  <a:cubicBezTo>
                    <a:pt x="1901" y="316"/>
                    <a:pt x="2002" y="249"/>
                    <a:pt x="2068" y="82"/>
                  </a:cubicBezTo>
                  <a:cubicBezTo>
                    <a:pt x="2068" y="33"/>
                    <a:pt x="2104" y="2"/>
                    <a:pt x="2097" y="2"/>
                  </a:cubicBezTo>
                  <a:lnTo>
                    <a:pt x="2097" y="2"/>
                  </a:lnTo>
                  <a:cubicBezTo>
                    <a:pt x="2094" y="2"/>
                    <a:pt x="2086" y="6"/>
                    <a:pt x="2068" y="15"/>
                  </a:cubicBezTo>
                  <a:cubicBezTo>
                    <a:pt x="2002" y="15"/>
                    <a:pt x="1935" y="1"/>
                    <a:pt x="1858"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6"/>
            <p:cNvSpPr/>
            <p:nvPr/>
          </p:nvSpPr>
          <p:spPr>
            <a:xfrm>
              <a:off x="4938493" y="3004159"/>
              <a:ext cx="45375" cy="16451"/>
            </a:xfrm>
            <a:custGeom>
              <a:avLst/>
              <a:gdLst/>
              <a:ahLst/>
              <a:cxnLst/>
              <a:rect l="l" t="t" r="r" b="b"/>
              <a:pathLst>
                <a:path w="2670" h="968" extrusionOk="0">
                  <a:moveTo>
                    <a:pt x="2436" y="0"/>
                  </a:moveTo>
                  <a:cubicBezTo>
                    <a:pt x="2102" y="33"/>
                    <a:pt x="1802" y="167"/>
                    <a:pt x="1502" y="200"/>
                  </a:cubicBezTo>
                  <a:cubicBezTo>
                    <a:pt x="1288" y="200"/>
                    <a:pt x="1075" y="157"/>
                    <a:pt x="844" y="157"/>
                  </a:cubicBezTo>
                  <a:cubicBezTo>
                    <a:pt x="787" y="157"/>
                    <a:pt x="728" y="160"/>
                    <a:pt x="668" y="167"/>
                  </a:cubicBezTo>
                  <a:cubicBezTo>
                    <a:pt x="468" y="200"/>
                    <a:pt x="67" y="467"/>
                    <a:pt x="1" y="967"/>
                  </a:cubicBezTo>
                  <a:lnTo>
                    <a:pt x="134" y="967"/>
                  </a:lnTo>
                  <a:cubicBezTo>
                    <a:pt x="201" y="967"/>
                    <a:pt x="267" y="934"/>
                    <a:pt x="301" y="867"/>
                  </a:cubicBezTo>
                  <a:cubicBezTo>
                    <a:pt x="401" y="801"/>
                    <a:pt x="468" y="767"/>
                    <a:pt x="768" y="701"/>
                  </a:cubicBezTo>
                  <a:cubicBezTo>
                    <a:pt x="828" y="697"/>
                    <a:pt x="888" y="695"/>
                    <a:pt x="948" y="695"/>
                  </a:cubicBezTo>
                  <a:cubicBezTo>
                    <a:pt x="1185" y="695"/>
                    <a:pt x="1422" y="720"/>
                    <a:pt x="1660" y="720"/>
                  </a:cubicBezTo>
                  <a:cubicBezTo>
                    <a:pt x="1863" y="720"/>
                    <a:pt x="2066" y="702"/>
                    <a:pt x="2269" y="634"/>
                  </a:cubicBezTo>
                  <a:cubicBezTo>
                    <a:pt x="2402" y="600"/>
                    <a:pt x="2636" y="500"/>
                    <a:pt x="2669" y="167"/>
                  </a:cubicBezTo>
                  <a:lnTo>
                    <a:pt x="2669" y="33"/>
                  </a:lnTo>
                  <a:cubicBezTo>
                    <a:pt x="2636" y="0"/>
                    <a:pt x="2569" y="0"/>
                    <a:pt x="2436"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6"/>
            <p:cNvSpPr/>
            <p:nvPr/>
          </p:nvSpPr>
          <p:spPr>
            <a:xfrm>
              <a:off x="4927158" y="3026830"/>
              <a:ext cx="49794" cy="65769"/>
            </a:xfrm>
            <a:custGeom>
              <a:avLst/>
              <a:gdLst/>
              <a:ahLst/>
              <a:cxnLst/>
              <a:rect l="l" t="t" r="r" b="b"/>
              <a:pathLst>
                <a:path w="2930" h="3870" extrusionOk="0">
                  <a:moveTo>
                    <a:pt x="2769" y="0"/>
                  </a:moveTo>
                  <a:cubicBezTo>
                    <a:pt x="2469" y="0"/>
                    <a:pt x="2302" y="134"/>
                    <a:pt x="1802" y="434"/>
                  </a:cubicBezTo>
                  <a:cubicBezTo>
                    <a:pt x="1579" y="545"/>
                    <a:pt x="1447" y="589"/>
                    <a:pt x="1352" y="589"/>
                  </a:cubicBezTo>
                  <a:cubicBezTo>
                    <a:pt x="1248" y="589"/>
                    <a:pt x="1188" y="537"/>
                    <a:pt x="1101" y="467"/>
                  </a:cubicBezTo>
                  <a:cubicBezTo>
                    <a:pt x="901" y="267"/>
                    <a:pt x="834" y="200"/>
                    <a:pt x="734" y="200"/>
                  </a:cubicBezTo>
                  <a:cubicBezTo>
                    <a:pt x="467" y="267"/>
                    <a:pt x="434" y="601"/>
                    <a:pt x="401" y="1001"/>
                  </a:cubicBezTo>
                  <a:cubicBezTo>
                    <a:pt x="334" y="1335"/>
                    <a:pt x="134" y="1635"/>
                    <a:pt x="67" y="1935"/>
                  </a:cubicBezTo>
                  <a:cubicBezTo>
                    <a:pt x="0" y="2102"/>
                    <a:pt x="67" y="2169"/>
                    <a:pt x="67" y="2202"/>
                  </a:cubicBezTo>
                  <a:cubicBezTo>
                    <a:pt x="134" y="2369"/>
                    <a:pt x="301" y="2469"/>
                    <a:pt x="401" y="2602"/>
                  </a:cubicBezTo>
                  <a:cubicBezTo>
                    <a:pt x="668" y="2969"/>
                    <a:pt x="301" y="3369"/>
                    <a:pt x="434" y="3770"/>
                  </a:cubicBezTo>
                  <a:cubicBezTo>
                    <a:pt x="434" y="3770"/>
                    <a:pt x="467" y="3870"/>
                    <a:pt x="634" y="3870"/>
                  </a:cubicBezTo>
                  <a:cubicBezTo>
                    <a:pt x="934" y="3870"/>
                    <a:pt x="968" y="3503"/>
                    <a:pt x="1001" y="2969"/>
                  </a:cubicBezTo>
                  <a:cubicBezTo>
                    <a:pt x="1068" y="2302"/>
                    <a:pt x="1101" y="2102"/>
                    <a:pt x="1301" y="1968"/>
                  </a:cubicBezTo>
                  <a:cubicBezTo>
                    <a:pt x="1568" y="2335"/>
                    <a:pt x="1668" y="2802"/>
                    <a:pt x="1969" y="3169"/>
                  </a:cubicBezTo>
                  <a:cubicBezTo>
                    <a:pt x="2169" y="3436"/>
                    <a:pt x="2402" y="3503"/>
                    <a:pt x="2469" y="3503"/>
                  </a:cubicBezTo>
                  <a:cubicBezTo>
                    <a:pt x="2478" y="3503"/>
                    <a:pt x="2487" y="3504"/>
                    <a:pt x="2496" y="3504"/>
                  </a:cubicBezTo>
                  <a:cubicBezTo>
                    <a:pt x="2929" y="3504"/>
                    <a:pt x="2769" y="2701"/>
                    <a:pt x="2769" y="2636"/>
                  </a:cubicBezTo>
                  <a:cubicBezTo>
                    <a:pt x="2769" y="2602"/>
                    <a:pt x="2736" y="2602"/>
                    <a:pt x="2736" y="2535"/>
                  </a:cubicBezTo>
                  <a:cubicBezTo>
                    <a:pt x="2602" y="2369"/>
                    <a:pt x="2469" y="2035"/>
                    <a:pt x="2402" y="1868"/>
                  </a:cubicBezTo>
                  <a:cubicBezTo>
                    <a:pt x="2235" y="1468"/>
                    <a:pt x="2169" y="1335"/>
                    <a:pt x="2002" y="1101"/>
                  </a:cubicBezTo>
                  <a:cubicBezTo>
                    <a:pt x="2169" y="701"/>
                    <a:pt x="2636" y="534"/>
                    <a:pt x="2736" y="134"/>
                  </a:cubicBezTo>
                  <a:cubicBezTo>
                    <a:pt x="2769" y="100"/>
                    <a:pt x="2736" y="0"/>
                    <a:pt x="2769"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6"/>
            <p:cNvSpPr/>
            <p:nvPr/>
          </p:nvSpPr>
          <p:spPr>
            <a:xfrm>
              <a:off x="4938493" y="3123036"/>
              <a:ext cx="16451" cy="8123"/>
            </a:xfrm>
            <a:custGeom>
              <a:avLst/>
              <a:gdLst/>
              <a:ahLst/>
              <a:cxnLst/>
              <a:rect l="l" t="t" r="r" b="b"/>
              <a:pathLst>
                <a:path w="968" h="478" extrusionOk="0">
                  <a:moveTo>
                    <a:pt x="492" y="1"/>
                  </a:moveTo>
                  <a:cubicBezTo>
                    <a:pt x="456" y="1"/>
                    <a:pt x="414" y="3"/>
                    <a:pt x="368" y="10"/>
                  </a:cubicBezTo>
                  <a:cubicBezTo>
                    <a:pt x="67" y="110"/>
                    <a:pt x="1" y="277"/>
                    <a:pt x="1" y="277"/>
                  </a:cubicBezTo>
                  <a:cubicBezTo>
                    <a:pt x="1" y="310"/>
                    <a:pt x="101" y="477"/>
                    <a:pt x="434" y="477"/>
                  </a:cubicBezTo>
                  <a:cubicBezTo>
                    <a:pt x="601" y="477"/>
                    <a:pt x="801" y="444"/>
                    <a:pt x="901" y="310"/>
                  </a:cubicBezTo>
                  <a:cubicBezTo>
                    <a:pt x="968" y="210"/>
                    <a:pt x="801" y="143"/>
                    <a:pt x="768" y="43"/>
                  </a:cubicBezTo>
                  <a:cubicBezTo>
                    <a:pt x="714" y="43"/>
                    <a:pt x="640" y="1"/>
                    <a:pt x="492"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6"/>
            <p:cNvSpPr/>
            <p:nvPr/>
          </p:nvSpPr>
          <p:spPr>
            <a:xfrm>
              <a:off x="4929418" y="3138926"/>
              <a:ext cx="14088" cy="9228"/>
            </a:xfrm>
            <a:custGeom>
              <a:avLst/>
              <a:gdLst/>
              <a:ahLst/>
              <a:cxnLst/>
              <a:rect l="l" t="t" r="r" b="b"/>
              <a:pathLst>
                <a:path w="829" h="543" extrusionOk="0">
                  <a:moveTo>
                    <a:pt x="395" y="0"/>
                  </a:moveTo>
                  <a:cubicBezTo>
                    <a:pt x="365" y="0"/>
                    <a:pt x="334" y="3"/>
                    <a:pt x="301" y="9"/>
                  </a:cubicBezTo>
                  <a:cubicBezTo>
                    <a:pt x="134" y="9"/>
                    <a:pt x="101" y="42"/>
                    <a:pt x="1" y="176"/>
                  </a:cubicBezTo>
                  <a:cubicBezTo>
                    <a:pt x="101" y="409"/>
                    <a:pt x="268" y="443"/>
                    <a:pt x="635" y="543"/>
                  </a:cubicBezTo>
                  <a:cubicBezTo>
                    <a:pt x="668" y="509"/>
                    <a:pt x="701" y="443"/>
                    <a:pt x="768" y="376"/>
                  </a:cubicBezTo>
                  <a:cubicBezTo>
                    <a:pt x="829" y="285"/>
                    <a:pt x="696" y="0"/>
                    <a:pt x="395"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6"/>
            <p:cNvSpPr/>
            <p:nvPr/>
          </p:nvSpPr>
          <p:spPr>
            <a:xfrm>
              <a:off x="4893712" y="3127726"/>
              <a:ext cx="32324" cy="11420"/>
            </a:xfrm>
            <a:custGeom>
              <a:avLst/>
              <a:gdLst/>
              <a:ahLst/>
              <a:cxnLst/>
              <a:rect l="l" t="t" r="r" b="b"/>
              <a:pathLst>
                <a:path w="1902" h="672" extrusionOk="0">
                  <a:moveTo>
                    <a:pt x="1501" y="1"/>
                  </a:moveTo>
                  <a:cubicBezTo>
                    <a:pt x="1235" y="34"/>
                    <a:pt x="934" y="234"/>
                    <a:pt x="634" y="234"/>
                  </a:cubicBezTo>
                  <a:cubicBezTo>
                    <a:pt x="523" y="234"/>
                    <a:pt x="427" y="220"/>
                    <a:pt x="345" y="220"/>
                  </a:cubicBezTo>
                  <a:cubicBezTo>
                    <a:pt x="304" y="220"/>
                    <a:pt x="267" y="223"/>
                    <a:pt x="234" y="234"/>
                  </a:cubicBezTo>
                  <a:lnTo>
                    <a:pt x="167" y="234"/>
                  </a:lnTo>
                  <a:cubicBezTo>
                    <a:pt x="67" y="268"/>
                    <a:pt x="0" y="401"/>
                    <a:pt x="0" y="401"/>
                  </a:cubicBezTo>
                  <a:cubicBezTo>
                    <a:pt x="0" y="494"/>
                    <a:pt x="57" y="672"/>
                    <a:pt x="514" y="672"/>
                  </a:cubicBezTo>
                  <a:cubicBezTo>
                    <a:pt x="551" y="672"/>
                    <a:pt x="591" y="671"/>
                    <a:pt x="634" y="668"/>
                  </a:cubicBezTo>
                  <a:cubicBezTo>
                    <a:pt x="834" y="601"/>
                    <a:pt x="834" y="601"/>
                    <a:pt x="901" y="568"/>
                  </a:cubicBezTo>
                  <a:cubicBezTo>
                    <a:pt x="968" y="435"/>
                    <a:pt x="1268" y="401"/>
                    <a:pt x="1368" y="401"/>
                  </a:cubicBezTo>
                  <a:cubicBezTo>
                    <a:pt x="1535" y="401"/>
                    <a:pt x="1602" y="401"/>
                    <a:pt x="1702" y="368"/>
                  </a:cubicBezTo>
                  <a:cubicBezTo>
                    <a:pt x="1802" y="334"/>
                    <a:pt x="1868" y="268"/>
                    <a:pt x="1902" y="234"/>
                  </a:cubicBezTo>
                  <a:cubicBezTo>
                    <a:pt x="1868" y="34"/>
                    <a:pt x="1768" y="1"/>
                    <a:pt x="1501"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6"/>
            <p:cNvSpPr/>
            <p:nvPr/>
          </p:nvSpPr>
          <p:spPr>
            <a:xfrm>
              <a:off x="4799886" y="3111853"/>
              <a:ext cx="376157" cy="313022"/>
            </a:xfrm>
            <a:custGeom>
              <a:avLst/>
              <a:gdLst/>
              <a:ahLst/>
              <a:cxnLst/>
              <a:rect l="l" t="t" r="r" b="b"/>
              <a:pathLst>
                <a:path w="22134" h="18419" extrusionOk="0">
                  <a:moveTo>
                    <a:pt x="20465" y="1"/>
                  </a:moveTo>
                  <a:cubicBezTo>
                    <a:pt x="19932" y="601"/>
                    <a:pt x="19565" y="2603"/>
                    <a:pt x="19565" y="2603"/>
                  </a:cubicBezTo>
                  <a:cubicBezTo>
                    <a:pt x="19131" y="4938"/>
                    <a:pt x="18464" y="5038"/>
                    <a:pt x="18431" y="5038"/>
                  </a:cubicBezTo>
                  <a:lnTo>
                    <a:pt x="16629" y="3770"/>
                  </a:lnTo>
                  <a:cubicBezTo>
                    <a:pt x="16629" y="3770"/>
                    <a:pt x="16930" y="3036"/>
                    <a:pt x="17397" y="2169"/>
                  </a:cubicBezTo>
                  <a:cubicBezTo>
                    <a:pt x="17630" y="1702"/>
                    <a:pt x="17463" y="1602"/>
                    <a:pt x="17397" y="1602"/>
                  </a:cubicBezTo>
                  <a:cubicBezTo>
                    <a:pt x="17349" y="1590"/>
                    <a:pt x="17304" y="1585"/>
                    <a:pt x="17262" y="1585"/>
                  </a:cubicBezTo>
                  <a:cubicBezTo>
                    <a:pt x="16954" y="1585"/>
                    <a:pt x="16789" y="1869"/>
                    <a:pt x="16496" y="1869"/>
                  </a:cubicBezTo>
                  <a:cubicBezTo>
                    <a:pt x="16165" y="1869"/>
                    <a:pt x="15856" y="1595"/>
                    <a:pt x="15495" y="1595"/>
                  </a:cubicBezTo>
                  <a:cubicBezTo>
                    <a:pt x="15420" y="1595"/>
                    <a:pt x="15342" y="1607"/>
                    <a:pt x="15262" y="1635"/>
                  </a:cubicBezTo>
                  <a:cubicBezTo>
                    <a:pt x="15228" y="1836"/>
                    <a:pt x="15328" y="2102"/>
                    <a:pt x="15162" y="2269"/>
                  </a:cubicBezTo>
                  <a:cubicBezTo>
                    <a:pt x="14928" y="2469"/>
                    <a:pt x="14561" y="2336"/>
                    <a:pt x="14294" y="2536"/>
                  </a:cubicBezTo>
                  <a:cubicBezTo>
                    <a:pt x="13727" y="3003"/>
                    <a:pt x="13727" y="3837"/>
                    <a:pt x="13160" y="4337"/>
                  </a:cubicBezTo>
                  <a:cubicBezTo>
                    <a:pt x="13051" y="4429"/>
                    <a:pt x="12951" y="4510"/>
                    <a:pt x="12823" y="4510"/>
                  </a:cubicBezTo>
                  <a:cubicBezTo>
                    <a:pt x="12717" y="4510"/>
                    <a:pt x="12592" y="4455"/>
                    <a:pt x="12426" y="4304"/>
                  </a:cubicBezTo>
                  <a:cubicBezTo>
                    <a:pt x="12283" y="4177"/>
                    <a:pt x="12128" y="4124"/>
                    <a:pt x="11970" y="4124"/>
                  </a:cubicBezTo>
                  <a:cubicBezTo>
                    <a:pt x="11174" y="4124"/>
                    <a:pt x="10291" y="5471"/>
                    <a:pt x="10291" y="5471"/>
                  </a:cubicBezTo>
                  <a:cubicBezTo>
                    <a:pt x="10225" y="5672"/>
                    <a:pt x="10225" y="5672"/>
                    <a:pt x="8924" y="6472"/>
                  </a:cubicBezTo>
                  <a:cubicBezTo>
                    <a:pt x="8323" y="6806"/>
                    <a:pt x="8390" y="7540"/>
                    <a:pt x="7956" y="8007"/>
                  </a:cubicBezTo>
                  <a:lnTo>
                    <a:pt x="7790" y="8173"/>
                  </a:lnTo>
                  <a:cubicBezTo>
                    <a:pt x="7756" y="8273"/>
                    <a:pt x="7489" y="8474"/>
                    <a:pt x="7323" y="8607"/>
                  </a:cubicBezTo>
                  <a:cubicBezTo>
                    <a:pt x="7123" y="8707"/>
                    <a:pt x="6922" y="8807"/>
                    <a:pt x="6656" y="8841"/>
                  </a:cubicBezTo>
                  <a:cubicBezTo>
                    <a:pt x="2786" y="9841"/>
                    <a:pt x="2086" y="11342"/>
                    <a:pt x="1652" y="12176"/>
                  </a:cubicBezTo>
                  <a:cubicBezTo>
                    <a:pt x="1552" y="12476"/>
                    <a:pt x="1785" y="12710"/>
                    <a:pt x="1719" y="12977"/>
                  </a:cubicBezTo>
                  <a:cubicBezTo>
                    <a:pt x="1619" y="13277"/>
                    <a:pt x="1252" y="13277"/>
                    <a:pt x="1218" y="13544"/>
                  </a:cubicBezTo>
                  <a:cubicBezTo>
                    <a:pt x="1118" y="14044"/>
                    <a:pt x="1318" y="14611"/>
                    <a:pt x="1318" y="15112"/>
                  </a:cubicBezTo>
                  <a:lnTo>
                    <a:pt x="1052" y="16713"/>
                  </a:lnTo>
                  <a:cubicBezTo>
                    <a:pt x="818" y="17213"/>
                    <a:pt x="251" y="17380"/>
                    <a:pt x="51" y="17880"/>
                  </a:cubicBezTo>
                  <a:cubicBezTo>
                    <a:pt x="51" y="17909"/>
                    <a:pt x="0" y="18418"/>
                    <a:pt x="756" y="18418"/>
                  </a:cubicBezTo>
                  <a:cubicBezTo>
                    <a:pt x="869" y="18418"/>
                    <a:pt x="1000" y="18407"/>
                    <a:pt x="1152" y="18381"/>
                  </a:cubicBezTo>
                  <a:cubicBezTo>
                    <a:pt x="1885" y="18214"/>
                    <a:pt x="2419" y="17747"/>
                    <a:pt x="3120" y="17547"/>
                  </a:cubicBezTo>
                  <a:cubicBezTo>
                    <a:pt x="3753" y="17380"/>
                    <a:pt x="4387" y="17513"/>
                    <a:pt x="4954" y="17313"/>
                  </a:cubicBezTo>
                  <a:cubicBezTo>
                    <a:pt x="5221" y="17213"/>
                    <a:pt x="5388" y="17013"/>
                    <a:pt x="5621" y="16846"/>
                  </a:cubicBezTo>
                  <a:cubicBezTo>
                    <a:pt x="5689" y="16824"/>
                    <a:pt x="8502" y="15222"/>
                    <a:pt x="10078" y="15222"/>
                  </a:cubicBezTo>
                  <a:cubicBezTo>
                    <a:pt x="10826" y="15222"/>
                    <a:pt x="11295" y="15583"/>
                    <a:pt x="11059" y="16646"/>
                  </a:cubicBezTo>
                  <a:cubicBezTo>
                    <a:pt x="11092" y="16646"/>
                    <a:pt x="11125" y="16679"/>
                    <a:pt x="11159" y="16679"/>
                  </a:cubicBezTo>
                  <a:cubicBezTo>
                    <a:pt x="11659" y="16413"/>
                    <a:pt x="12059" y="16046"/>
                    <a:pt x="12493" y="15812"/>
                  </a:cubicBezTo>
                  <a:lnTo>
                    <a:pt x="12493" y="15812"/>
                  </a:lnTo>
                  <a:cubicBezTo>
                    <a:pt x="12326" y="16012"/>
                    <a:pt x="12326" y="16046"/>
                    <a:pt x="12260" y="16246"/>
                  </a:cubicBezTo>
                  <a:cubicBezTo>
                    <a:pt x="12393" y="16379"/>
                    <a:pt x="12426" y="16446"/>
                    <a:pt x="12226" y="16813"/>
                  </a:cubicBezTo>
                  <a:cubicBezTo>
                    <a:pt x="12460" y="17280"/>
                    <a:pt x="11826" y="17647"/>
                    <a:pt x="12093" y="18114"/>
                  </a:cubicBezTo>
                  <a:cubicBezTo>
                    <a:pt x="12093" y="18114"/>
                    <a:pt x="12727" y="18214"/>
                    <a:pt x="12960" y="18214"/>
                  </a:cubicBezTo>
                  <a:cubicBezTo>
                    <a:pt x="15595" y="17347"/>
                    <a:pt x="15595" y="17347"/>
                    <a:pt x="17730" y="15178"/>
                  </a:cubicBezTo>
                  <a:cubicBezTo>
                    <a:pt x="19832" y="12977"/>
                    <a:pt x="21099" y="11576"/>
                    <a:pt x="22133" y="8807"/>
                  </a:cubicBezTo>
                  <a:lnTo>
                    <a:pt x="21733" y="5672"/>
                  </a:lnTo>
                  <a:cubicBezTo>
                    <a:pt x="21633" y="5338"/>
                    <a:pt x="21166" y="5371"/>
                    <a:pt x="21099" y="5038"/>
                  </a:cubicBezTo>
                  <a:cubicBezTo>
                    <a:pt x="20966" y="4671"/>
                    <a:pt x="21166" y="4304"/>
                    <a:pt x="21166" y="3870"/>
                  </a:cubicBezTo>
                  <a:cubicBezTo>
                    <a:pt x="21233" y="2303"/>
                    <a:pt x="21233" y="2303"/>
                    <a:pt x="20666" y="2036"/>
                  </a:cubicBezTo>
                  <a:cubicBezTo>
                    <a:pt x="20799" y="1102"/>
                    <a:pt x="20732" y="468"/>
                    <a:pt x="20465"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6"/>
            <p:cNvSpPr/>
            <p:nvPr/>
          </p:nvSpPr>
          <p:spPr>
            <a:xfrm>
              <a:off x="4775804" y="3113774"/>
              <a:ext cx="108850" cy="25322"/>
            </a:xfrm>
            <a:custGeom>
              <a:avLst/>
              <a:gdLst/>
              <a:ahLst/>
              <a:cxnLst/>
              <a:rect l="l" t="t" r="r" b="b"/>
              <a:pathLst>
                <a:path w="6405" h="1490" extrusionOk="0">
                  <a:moveTo>
                    <a:pt x="1050" y="1"/>
                  </a:moveTo>
                  <a:cubicBezTo>
                    <a:pt x="973" y="1"/>
                    <a:pt x="891" y="7"/>
                    <a:pt x="801" y="21"/>
                  </a:cubicBezTo>
                  <a:cubicBezTo>
                    <a:pt x="33" y="88"/>
                    <a:pt x="0" y="355"/>
                    <a:pt x="0" y="488"/>
                  </a:cubicBezTo>
                  <a:cubicBezTo>
                    <a:pt x="67" y="855"/>
                    <a:pt x="1234" y="1189"/>
                    <a:pt x="1635" y="1222"/>
                  </a:cubicBezTo>
                  <a:lnTo>
                    <a:pt x="1668" y="1222"/>
                  </a:lnTo>
                  <a:cubicBezTo>
                    <a:pt x="1968" y="1222"/>
                    <a:pt x="2202" y="1155"/>
                    <a:pt x="2502" y="1155"/>
                  </a:cubicBezTo>
                  <a:cubicBezTo>
                    <a:pt x="3036" y="1189"/>
                    <a:pt x="3569" y="1422"/>
                    <a:pt x="4136" y="1422"/>
                  </a:cubicBezTo>
                  <a:lnTo>
                    <a:pt x="5471" y="1422"/>
                  </a:lnTo>
                  <a:cubicBezTo>
                    <a:pt x="5637" y="1489"/>
                    <a:pt x="5704" y="1489"/>
                    <a:pt x="5838" y="1489"/>
                  </a:cubicBezTo>
                  <a:cubicBezTo>
                    <a:pt x="6004" y="1489"/>
                    <a:pt x="6171" y="1422"/>
                    <a:pt x="6338" y="1256"/>
                  </a:cubicBezTo>
                  <a:lnTo>
                    <a:pt x="6405" y="1189"/>
                  </a:lnTo>
                  <a:cubicBezTo>
                    <a:pt x="6305" y="1022"/>
                    <a:pt x="6238" y="955"/>
                    <a:pt x="6004" y="889"/>
                  </a:cubicBezTo>
                  <a:cubicBezTo>
                    <a:pt x="5671" y="755"/>
                    <a:pt x="5337" y="789"/>
                    <a:pt x="5037" y="688"/>
                  </a:cubicBezTo>
                  <a:cubicBezTo>
                    <a:pt x="5070" y="288"/>
                    <a:pt x="5070" y="288"/>
                    <a:pt x="5004" y="255"/>
                  </a:cubicBezTo>
                  <a:cubicBezTo>
                    <a:pt x="4870" y="288"/>
                    <a:pt x="4804" y="288"/>
                    <a:pt x="4703" y="288"/>
                  </a:cubicBezTo>
                  <a:cubicBezTo>
                    <a:pt x="4392" y="288"/>
                    <a:pt x="4121" y="147"/>
                    <a:pt x="3812" y="147"/>
                  </a:cubicBezTo>
                  <a:cubicBezTo>
                    <a:pt x="3724" y="147"/>
                    <a:pt x="3632" y="158"/>
                    <a:pt x="3536" y="188"/>
                  </a:cubicBezTo>
                  <a:cubicBezTo>
                    <a:pt x="3302" y="221"/>
                    <a:pt x="3069" y="422"/>
                    <a:pt x="2835" y="422"/>
                  </a:cubicBezTo>
                  <a:cubicBezTo>
                    <a:pt x="2766" y="445"/>
                    <a:pt x="2692" y="460"/>
                    <a:pt x="2604" y="460"/>
                  </a:cubicBezTo>
                  <a:cubicBezTo>
                    <a:pt x="2440" y="460"/>
                    <a:pt x="2228" y="407"/>
                    <a:pt x="1901" y="255"/>
                  </a:cubicBezTo>
                  <a:cubicBezTo>
                    <a:pt x="1558" y="96"/>
                    <a:pt x="1341" y="1"/>
                    <a:pt x="1050"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6"/>
            <p:cNvSpPr/>
            <p:nvPr/>
          </p:nvSpPr>
          <p:spPr>
            <a:xfrm>
              <a:off x="4810949" y="2941228"/>
              <a:ext cx="112827" cy="138896"/>
            </a:xfrm>
            <a:custGeom>
              <a:avLst/>
              <a:gdLst/>
              <a:ahLst/>
              <a:cxnLst/>
              <a:rect l="l" t="t" r="r" b="b"/>
              <a:pathLst>
                <a:path w="6639" h="8173" extrusionOk="0">
                  <a:moveTo>
                    <a:pt x="4970" y="0"/>
                  </a:moveTo>
                  <a:cubicBezTo>
                    <a:pt x="4904" y="0"/>
                    <a:pt x="4737" y="34"/>
                    <a:pt x="4503" y="701"/>
                  </a:cubicBezTo>
                  <a:cubicBezTo>
                    <a:pt x="4437" y="1034"/>
                    <a:pt x="4403" y="1168"/>
                    <a:pt x="4303" y="1268"/>
                  </a:cubicBezTo>
                  <a:cubicBezTo>
                    <a:pt x="4137" y="1668"/>
                    <a:pt x="3736" y="1768"/>
                    <a:pt x="3469" y="2035"/>
                  </a:cubicBezTo>
                  <a:cubicBezTo>
                    <a:pt x="3136" y="2369"/>
                    <a:pt x="3069" y="2836"/>
                    <a:pt x="2736" y="3169"/>
                  </a:cubicBezTo>
                  <a:cubicBezTo>
                    <a:pt x="2602" y="3236"/>
                    <a:pt x="2602" y="3236"/>
                    <a:pt x="1935" y="3503"/>
                  </a:cubicBezTo>
                  <a:cubicBezTo>
                    <a:pt x="1468" y="3670"/>
                    <a:pt x="1735" y="4337"/>
                    <a:pt x="1168" y="4404"/>
                  </a:cubicBezTo>
                  <a:cubicBezTo>
                    <a:pt x="1136" y="4407"/>
                    <a:pt x="1104" y="4409"/>
                    <a:pt x="1072" y="4409"/>
                  </a:cubicBezTo>
                  <a:cubicBezTo>
                    <a:pt x="926" y="4409"/>
                    <a:pt x="771" y="4376"/>
                    <a:pt x="613" y="4376"/>
                  </a:cubicBezTo>
                  <a:cubicBezTo>
                    <a:pt x="510" y="4376"/>
                    <a:pt x="405" y="4390"/>
                    <a:pt x="300" y="4437"/>
                  </a:cubicBezTo>
                  <a:cubicBezTo>
                    <a:pt x="267" y="4504"/>
                    <a:pt x="234" y="4570"/>
                    <a:pt x="167" y="4604"/>
                  </a:cubicBezTo>
                  <a:cubicBezTo>
                    <a:pt x="100" y="4770"/>
                    <a:pt x="0" y="5271"/>
                    <a:pt x="234" y="5938"/>
                  </a:cubicBezTo>
                  <a:cubicBezTo>
                    <a:pt x="267" y="6071"/>
                    <a:pt x="267" y="6071"/>
                    <a:pt x="801" y="6705"/>
                  </a:cubicBezTo>
                  <a:cubicBezTo>
                    <a:pt x="1001" y="6939"/>
                    <a:pt x="934" y="7306"/>
                    <a:pt x="1101" y="7572"/>
                  </a:cubicBezTo>
                  <a:cubicBezTo>
                    <a:pt x="1134" y="7673"/>
                    <a:pt x="1234" y="7706"/>
                    <a:pt x="1268" y="7739"/>
                  </a:cubicBezTo>
                  <a:lnTo>
                    <a:pt x="2402" y="7939"/>
                  </a:lnTo>
                  <a:cubicBezTo>
                    <a:pt x="2439" y="7947"/>
                    <a:pt x="2475" y="7950"/>
                    <a:pt x="2510" y="7950"/>
                  </a:cubicBezTo>
                  <a:cubicBezTo>
                    <a:pt x="2770" y="7950"/>
                    <a:pt x="2974" y="7770"/>
                    <a:pt x="3217" y="7770"/>
                  </a:cubicBezTo>
                  <a:cubicBezTo>
                    <a:pt x="3234" y="7770"/>
                    <a:pt x="3251" y="7771"/>
                    <a:pt x="3269" y="7773"/>
                  </a:cubicBezTo>
                  <a:cubicBezTo>
                    <a:pt x="3603" y="7839"/>
                    <a:pt x="3836" y="8173"/>
                    <a:pt x="4237" y="8173"/>
                  </a:cubicBezTo>
                  <a:cubicBezTo>
                    <a:pt x="4503" y="8173"/>
                    <a:pt x="4737" y="7906"/>
                    <a:pt x="5004" y="7873"/>
                  </a:cubicBezTo>
                  <a:cubicBezTo>
                    <a:pt x="5304" y="7406"/>
                    <a:pt x="5171" y="6872"/>
                    <a:pt x="5304" y="6405"/>
                  </a:cubicBezTo>
                  <a:cubicBezTo>
                    <a:pt x="5437" y="6038"/>
                    <a:pt x="5838" y="5905"/>
                    <a:pt x="5971" y="5538"/>
                  </a:cubicBezTo>
                  <a:cubicBezTo>
                    <a:pt x="5971" y="5538"/>
                    <a:pt x="5971" y="5404"/>
                    <a:pt x="5938" y="5104"/>
                  </a:cubicBezTo>
                  <a:cubicBezTo>
                    <a:pt x="5904" y="4804"/>
                    <a:pt x="6105" y="4604"/>
                    <a:pt x="6238" y="4537"/>
                  </a:cubicBezTo>
                  <a:cubicBezTo>
                    <a:pt x="6638" y="4237"/>
                    <a:pt x="6638" y="4237"/>
                    <a:pt x="6638" y="4103"/>
                  </a:cubicBezTo>
                  <a:cubicBezTo>
                    <a:pt x="6638" y="3836"/>
                    <a:pt x="6338" y="3736"/>
                    <a:pt x="6238" y="3536"/>
                  </a:cubicBezTo>
                  <a:cubicBezTo>
                    <a:pt x="5671" y="2636"/>
                    <a:pt x="6005" y="2069"/>
                    <a:pt x="6238" y="1735"/>
                  </a:cubicBezTo>
                  <a:cubicBezTo>
                    <a:pt x="6305" y="1668"/>
                    <a:pt x="6371" y="1501"/>
                    <a:pt x="6438" y="1368"/>
                  </a:cubicBezTo>
                  <a:cubicBezTo>
                    <a:pt x="6472" y="1301"/>
                    <a:pt x="6472" y="1201"/>
                    <a:pt x="6405" y="1201"/>
                  </a:cubicBezTo>
                  <a:cubicBezTo>
                    <a:pt x="6238" y="968"/>
                    <a:pt x="5904" y="901"/>
                    <a:pt x="5671" y="701"/>
                  </a:cubicBezTo>
                  <a:cubicBezTo>
                    <a:pt x="5504" y="534"/>
                    <a:pt x="5471" y="301"/>
                    <a:pt x="5304" y="134"/>
                  </a:cubicBezTo>
                  <a:cubicBezTo>
                    <a:pt x="5171" y="0"/>
                    <a:pt x="5104" y="0"/>
                    <a:pt x="4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6"/>
            <p:cNvSpPr/>
            <p:nvPr/>
          </p:nvSpPr>
          <p:spPr>
            <a:xfrm>
              <a:off x="4789400" y="3063096"/>
              <a:ext cx="27208" cy="25747"/>
            </a:xfrm>
            <a:custGeom>
              <a:avLst/>
              <a:gdLst/>
              <a:ahLst/>
              <a:cxnLst/>
              <a:rect l="l" t="t" r="r" b="b"/>
              <a:pathLst>
                <a:path w="1601" h="1515" extrusionOk="0">
                  <a:moveTo>
                    <a:pt x="885" y="0"/>
                  </a:moveTo>
                  <a:cubicBezTo>
                    <a:pt x="868" y="0"/>
                    <a:pt x="852" y="0"/>
                    <a:pt x="835" y="1"/>
                  </a:cubicBezTo>
                  <a:cubicBezTo>
                    <a:pt x="34" y="68"/>
                    <a:pt x="1" y="1002"/>
                    <a:pt x="334" y="1335"/>
                  </a:cubicBezTo>
                  <a:cubicBezTo>
                    <a:pt x="457" y="1458"/>
                    <a:pt x="616" y="1515"/>
                    <a:pt x="780" y="1515"/>
                  </a:cubicBezTo>
                  <a:cubicBezTo>
                    <a:pt x="1152" y="1515"/>
                    <a:pt x="1545" y="1221"/>
                    <a:pt x="1568" y="735"/>
                  </a:cubicBezTo>
                  <a:cubicBezTo>
                    <a:pt x="1568" y="702"/>
                    <a:pt x="1600" y="0"/>
                    <a:pt x="885"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6"/>
            <p:cNvSpPr/>
            <p:nvPr/>
          </p:nvSpPr>
          <p:spPr>
            <a:xfrm>
              <a:off x="4653342" y="2978072"/>
              <a:ext cx="135871" cy="134784"/>
            </a:xfrm>
            <a:custGeom>
              <a:avLst/>
              <a:gdLst/>
              <a:ahLst/>
              <a:cxnLst/>
              <a:rect l="l" t="t" r="r" b="b"/>
              <a:pathLst>
                <a:path w="7995" h="7931" extrusionOk="0">
                  <a:moveTo>
                    <a:pt x="168" y="1"/>
                  </a:moveTo>
                  <a:cubicBezTo>
                    <a:pt x="68" y="1"/>
                    <a:pt x="68" y="1"/>
                    <a:pt x="1" y="67"/>
                  </a:cubicBezTo>
                  <a:cubicBezTo>
                    <a:pt x="68" y="401"/>
                    <a:pt x="101" y="501"/>
                    <a:pt x="368" y="835"/>
                  </a:cubicBezTo>
                  <a:cubicBezTo>
                    <a:pt x="601" y="1168"/>
                    <a:pt x="935" y="1335"/>
                    <a:pt x="1235" y="1568"/>
                  </a:cubicBezTo>
                  <a:cubicBezTo>
                    <a:pt x="1402" y="1802"/>
                    <a:pt x="1535" y="2002"/>
                    <a:pt x="1702" y="2202"/>
                  </a:cubicBezTo>
                  <a:cubicBezTo>
                    <a:pt x="1769" y="2302"/>
                    <a:pt x="1836" y="2336"/>
                    <a:pt x="2002" y="2469"/>
                  </a:cubicBezTo>
                  <a:cubicBezTo>
                    <a:pt x="2102" y="2536"/>
                    <a:pt x="2236" y="2636"/>
                    <a:pt x="2336" y="2703"/>
                  </a:cubicBezTo>
                  <a:cubicBezTo>
                    <a:pt x="2536" y="2969"/>
                    <a:pt x="2569" y="3303"/>
                    <a:pt x="2703" y="3570"/>
                  </a:cubicBezTo>
                  <a:cubicBezTo>
                    <a:pt x="2903" y="3970"/>
                    <a:pt x="3270" y="4170"/>
                    <a:pt x="3537" y="4504"/>
                  </a:cubicBezTo>
                  <a:cubicBezTo>
                    <a:pt x="3570" y="4537"/>
                    <a:pt x="3570" y="4571"/>
                    <a:pt x="3604" y="4637"/>
                  </a:cubicBezTo>
                  <a:cubicBezTo>
                    <a:pt x="3604" y="4671"/>
                    <a:pt x="3604" y="4671"/>
                    <a:pt x="3904" y="5338"/>
                  </a:cubicBezTo>
                  <a:cubicBezTo>
                    <a:pt x="4271" y="6205"/>
                    <a:pt x="6472" y="7906"/>
                    <a:pt x="6472" y="7906"/>
                  </a:cubicBezTo>
                  <a:cubicBezTo>
                    <a:pt x="6545" y="7922"/>
                    <a:pt x="6624" y="7931"/>
                    <a:pt x="6703" y="7931"/>
                  </a:cubicBezTo>
                  <a:cubicBezTo>
                    <a:pt x="6951" y="7931"/>
                    <a:pt x="7205" y="7850"/>
                    <a:pt x="7306" y="7673"/>
                  </a:cubicBezTo>
                  <a:cubicBezTo>
                    <a:pt x="7606" y="7206"/>
                    <a:pt x="7306" y="6739"/>
                    <a:pt x="7440" y="6305"/>
                  </a:cubicBezTo>
                  <a:cubicBezTo>
                    <a:pt x="7540" y="6005"/>
                    <a:pt x="7873" y="5972"/>
                    <a:pt x="7940" y="5705"/>
                  </a:cubicBezTo>
                  <a:cubicBezTo>
                    <a:pt x="7995" y="5705"/>
                    <a:pt x="7737" y="4901"/>
                    <a:pt x="7349" y="4901"/>
                  </a:cubicBezTo>
                  <a:cubicBezTo>
                    <a:pt x="7262" y="4901"/>
                    <a:pt x="7170" y="4940"/>
                    <a:pt x="7073" y="5038"/>
                  </a:cubicBezTo>
                  <a:cubicBezTo>
                    <a:pt x="6979" y="5143"/>
                    <a:pt x="6893" y="5179"/>
                    <a:pt x="6820" y="5179"/>
                  </a:cubicBezTo>
                  <a:cubicBezTo>
                    <a:pt x="6686" y="5179"/>
                    <a:pt x="6594" y="5059"/>
                    <a:pt x="6572" y="5038"/>
                  </a:cubicBezTo>
                  <a:cubicBezTo>
                    <a:pt x="5805" y="4170"/>
                    <a:pt x="5805" y="4170"/>
                    <a:pt x="5872" y="3937"/>
                  </a:cubicBezTo>
                  <a:cubicBezTo>
                    <a:pt x="5905" y="3837"/>
                    <a:pt x="5939" y="3570"/>
                    <a:pt x="5705" y="3336"/>
                  </a:cubicBezTo>
                  <a:cubicBezTo>
                    <a:pt x="5638" y="3236"/>
                    <a:pt x="5572" y="3203"/>
                    <a:pt x="5538" y="3170"/>
                  </a:cubicBezTo>
                  <a:cubicBezTo>
                    <a:pt x="4938" y="2736"/>
                    <a:pt x="4204" y="2569"/>
                    <a:pt x="3570" y="2169"/>
                  </a:cubicBezTo>
                  <a:cubicBezTo>
                    <a:pt x="3570" y="2169"/>
                    <a:pt x="3470" y="2102"/>
                    <a:pt x="3370" y="1935"/>
                  </a:cubicBezTo>
                  <a:cubicBezTo>
                    <a:pt x="3303" y="1869"/>
                    <a:pt x="3203" y="1735"/>
                    <a:pt x="3137" y="1702"/>
                  </a:cubicBezTo>
                  <a:lnTo>
                    <a:pt x="3070" y="1602"/>
                  </a:lnTo>
                  <a:cubicBezTo>
                    <a:pt x="2903" y="1435"/>
                    <a:pt x="2703" y="1368"/>
                    <a:pt x="2469" y="1235"/>
                  </a:cubicBezTo>
                  <a:cubicBezTo>
                    <a:pt x="2102" y="1001"/>
                    <a:pt x="1936" y="534"/>
                    <a:pt x="1569" y="334"/>
                  </a:cubicBezTo>
                  <a:cubicBezTo>
                    <a:pt x="1535" y="301"/>
                    <a:pt x="1435" y="234"/>
                    <a:pt x="1402" y="234"/>
                  </a:cubicBezTo>
                  <a:cubicBezTo>
                    <a:pt x="1346" y="223"/>
                    <a:pt x="1291" y="219"/>
                    <a:pt x="1235" y="219"/>
                  </a:cubicBezTo>
                  <a:cubicBezTo>
                    <a:pt x="1124" y="219"/>
                    <a:pt x="1013" y="234"/>
                    <a:pt x="902" y="234"/>
                  </a:cubicBezTo>
                  <a:cubicBezTo>
                    <a:pt x="635" y="234"/>
                    <a:pt x="401" y="34"/>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6"/>
            <p:cNvSpPr/>
            <p:nvPr/>
          </p:nvSpPr>
          <p:spPr>
            <a:xfrm>
              <a:off x="4472520" y="2929315"/>
              <a:ext cx="27786" cy="44662"/>
            </a:xfrm>
            <a:custGeom>
              <a:avLst/>
              <a:gdLst/>
              <a:ahLst/>
              <a:cxnLst/>
              <a:rect l="l" t="t" r="r" b="b"/>
              <a:pathLst>
                <a:path w="1635" h="2628" extrusionOk="0">
                  <a:moveTo>
                    <a:pt x="434" y="1"/>
                  </a:moveTo>
                  <a:cubicBezTo>
                    <a:pt x="133" y="101"/>
                    <a:pt x="0" y="1936"/>
                    <a:pt x="367" y="2436"/>
                  </a:cubicBezTo>
                  <a:cubicBezTo>
                    <a:pt x="477" y="2568"/>
                    <a:pt x="634" y="2627"/>
                    <a:pt x="798" y="2627"/>
                  </a:cubicBezTo>
                  <a:cubicBezTo>
                    <a:pt x="1131" y="2627"/>
                    <a:pt x="1490" y="2382"/>
                    <a:pt x="1534" y="2002"/>
                  </a:cubicBezTo>
                  <a:cubicBezTo>
                    <a:pt x="1635" y="1268"/>
                    <a:pt x="834" y="168"/>
                    <a:pt x="434"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6"/>
            <p:cNvSpPr/>
            <p:nvPr/>
          </p:nvSpPr>
          <p:spPr>
            <a:xfrm>
              <a:off x="4092131" y="3163211"/>
              <a:ext cx="62948" cy="136874"/>
            </a:xfrm>
            <a:custGeom>
              <a:avLst/>
              <a:gdLst/>
              <a:ahLst/>
              <a:cxnLst/>
              <a:rect l="l" t="t" r="r" b="b"/>
              <a:pathLst>
                <a:path w="3704" h="8054" extrusionOk="0">
                  <a:moveTo>
                    <a:pt x="2930" y="1"/>
                  </a:moveTo>
                  <a:cubicBezTo>
                    <a:pt x="2883" y="1"/>
                    <a:pt x="2859" y="24"/>
                    <a:pt x="2836" y="48"/>
                  </a:cubicBezTo>
                  <a:cubicBezTo>
                    <a:pt x="2702" y="181"/>
                    <a:pt x="2736" y="381"/>
                    <a:pt x="2602" y="515"/>
                  </a:cubicBezTo>
                  <a:cubicBezTo>
                    <a:pt x="2502" y="648"/>
                    <a:pt x="2335" y="682"/>
                    <a:pt x="2235" y="848"/>
                  </a:cubicBezTo>
                  <a:cubicBezTo>
                    <a:pt x="2035" y="1449"/>
                    <a:pt x="2035" y="1449"/>
                    <a:pt x="1735" y="1649"/>
                  </a:cubicBezTo>
                  <a:cubicBezTo>
                    <a:pt x="1401" y="1849"/>
                    <a:pt x="934" y="1816"/>
                    <a:pt x="567" y="1982"/>
                  </a:cubicBezTo>
                  <a:cubicBezTo>
                    <a:pt x="267" y="2116"/>
                    <a:pt x="201" y="2516"/>
                    <a:pt x="201" y="2650"/>
                  </a:cubicBezTo>
                  <a:lnTo>
                    <a:pt x="201" y="2783"/>
                  </a:lnTo>
                  <a:cubicBezTo>
                    <a:pt x="201" y="3217"/>
                    <a:pt x="401" y="3650"/>
                    <a:pt x="501" y="4117"/>
                  </a:cubicBezTo>
                  <a:cubicBezTo>
                    <a:pt x="601" y="4718"/>
                    <a:pt x="0" y="5185"/>
                    <a:pt x="67" y="5785"/>
                  </a:cubicBezTo>
                  <a:cubicBezTo>
                    <a:pt x="100" y="5952"/>
                    <a:pt x="501" y="7186"/>
                    <a:pt x="567" y="7353"/>
                  </a:cubicBezTo>
                  <a:cubicBezTo>
                    <a:pt x="868" y="7853"/>
                    <a:pt x="1235" y="7987"/>
                    <a:pt x="1368" y="8020"/>
                  </a:cubicBezTo>
                  <a:cubicBezTo>
                    <a:pt x="1509" y="8044"/>
                    <a:pt x="1629" y="8054"/>
                    <a:pt x="1730" y="8054"/>
                  </a:cubicBezTo>
                  <a:cubicBezTo>
                    <a:pt x="2203" y="8054"/>
                    <a:pt x="2280" y="7836"/>
                    <a:pt x="2335" y="7753"/>
                  </a:cubicBezTo>
                  <a:cubicBezTo>
                    <a:pt x="2536" y="7320"/>
                    <a:pt x="2402" y="6819"/>
                    <a:pt x="2569" y="6352"/>
                  </a:cubicBezTo>
                  <a:cubicBezTo>
                    <a:pt x="2602" y="6252"/>
                    <a:pt x="2702" y="6152"/>
                    <a:pt x="2736" y="6019"/>
                  </a:cubicBezTo>
                  <a:lnTo>
                    <a:pt x="3269" y="3617"/>
                  </a:lnTo>
                  <a:cubicBezTo>
                    <a:pt x="3369" y="3217"/>
                    <a:pt x="3236" y="2850"/>
                    <a:pt x="3369" y="2516"/>
                  </a:cubicBezTo>
                  <a:cubicBezTo>
                    <a:pt x="3403" y="2349"/>
                    <a:pt x="3670" y="2316"/>
                    <a:pt x="3703" y="2149"/>
                  </a:cubicBezTo>
                  <a:lnTo>
                    <a:pt x="3703" y="2083"/>
                  </a:lnTo>
                  <a:cubicBezTo>
                    <a:pt x="3703" y="2083"/>
                    <a:pt x="3536" y="348"/>
                    <a:pt x="3003" y="14"/>
                  </a:cubicBezTo>
                  <a:cubicBezTo>
                    <a:pt x="2973" y="5"/>
                    <a:pt x="2950" y="1"/>
                    <a:pt x="2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6"/>
            <p:cNvSpPr/>
            <p:nvPr/>
          </p:nvSpPr>
          <p:spPr>
            <a:xfrm>
              <a:off x="3801321" y="2272528"/>
              <a:ext cx="1099784" cy="1062702"/>
            </a:xfrm>
            <a:custGeom>
              <a:avLst/>
              <a:gdLst/>
              <a:ahLst/>
              <a:cxnLst/>
              <a:rect l="l" t="t" r="r" b="b"/>
              <a:pathLst>
                <a:path w="64714" h="62532" extrusionOk="0">
                  <a:moveTo>
                    <a:pt x="42998" y="1054"/>
                  </a:moveTo>
                  <a:cubicBezTo>
                    <a:pt x="43008" y="1059"/>
                    <a:pt x="43017" y="1064"/>
                    <a:pt x="43027" y="1069"/>
                  </a:cubicBezTo>
                  <a:lnTo>
                    <a:pt x="43027" y="1069"/>
                  </a:lnTo>
                  <a:cubicBezTo>
                    <a:pt x="43028" y="1064"/>
                    <a:pt x="43030" y="1059"/>
                    <a:pt x="43031" y="1054"/>
                  </a:cubicBezTo>
                  <a:close/>
                  <a:moveTo>
                    <a:pt x="36426" y="1721"/>
                  </a:moveTo>
                  <a:cubicBezTo>
                    <a:pt x="36526" y="1721"/>
                    <a:pt x="36560" y="1788"/>
                    <a:pt x="36560" y="1788"/>
                  </a:cubicBezTo>
                  <a:cubicBezTo>
                    <a:pt x="36560" y="1988"/>
                    <a:pt x="36359" y="2155"/>
                    <a:pt x="36393" y="2355"/>
                  </a:cubicBezTo>
                  <a:cubicBezTo>
                    <a:pt x="36393" y="2455"/>
                    <a:pt x="36526" y="2522"/>
                    <a:pt x="36493" y="2655"/>
                  </a:cubicBezTo>
                  <a:cubicBezTo>
                    <a:pt x="36526" y="2689"/>
                    <a:pt x="36526" y="2889"/>
                    <a:pt x="36326" y="3122"/>
                  </a:cubicBezTo>
                  <a:cubicBezTo>
                    <a:pt x="36193" y="3289"/>
                    <a:pt x="36026" y="3489"/>
                    <a:pt x="35759" y="3489"/>
                  </a:cubicBezTo>
                  <a:cubicBezTo>
                    <a:pt x="35726" y="3489"/>
                    <a:pt x="35726" y="3489"/>
                    <a:pt x="35692" y="3456"/>
                  </a:cubicBezTo>
                  <a:cubicBezTo>
                    <a:pt x="35826" y="3223"/>
                    <a:pt x="36026" y="3122"/>
                    <a:pt x="36159" y="2856"/>
                  </a:cubicBezTo>
                  <a:cubicBezTo>
                    <a:pt x="36226" y="2689"/>
                    <a:pt x="36226" y="2622"/>
                    <a:pt x="36193" y="2389"/>
                  </a:cubicBezTo>
                  <a:cubicBezTo>
                    <a:pt x="36193" y="2122"/>
                    <a:pt x="36226" y="1988"/>
                    <a:pt x="36426" y="1721"/>
                  </a:cubicBezTo>
                  <a:close/>
                  <a:moveTo>
                    <a:pt x="27054" y="1637"/>
                  </a:moveTo>
                  <a:cubicBezTo>
                    <a:pt x="27243" y="1637"/>
                    <a:pt x="27279" y="1762"/>
                    <a:pt x="27186" y="1855"/>
                  </a:cubicBezTo>
                  <a:cubicBezTo>
                    <a:pt x="26719" y="2389"/>
                    <a:pt x="25885" y="2222"/>
                    <a:pt x="25385" y="2689"/>
                  </a:cubicBezTo>
                  <a:cubicBezTo>
                    <a:pt x="25218" y="2856"/>
                    <a:pt x="25018" y="3022"/>
                    <a:pt x="24851" y="3189"/>
                  </a:cubicBezTo>
                  <a:cubicBezTo>
                    <a:pt x="24724" y="3316"/>
                    <a:pt x="24146" y="3895"/>
                    <a:pt x="24718" y="3895"/>
                  </a:cubicBezTo>
                  <a:cubicBezTo>
                    <a:pt x="24748" y="3895"/>
                    <a:pt x="24781" y="3893"/>
                    <a:pt x="24818" y="3890"/>
                  </a:cubicBezTo>
                  <a:cubicBezTo>
                    <a:pt x="25452" y="3856"/>
                    <a:pt x="25452" y="3856"/>
                    <a:pt x="25485" y="3856"/>
                  </a:cubicBezTo>
                  <a:cubicBezTo>
                    <a:pt x="25719" y="3923"/>
                    <a:pt x="25618" y="4090"/>
                    <a:pt x="25618" y="4090"/>
                  </a:cubicBezTo>
                  <a:cubicBezTo>
                    <a:pt x="25518" y="4223"/>
                    <a:pt x="25485" y="4223"/>
                    <a:pt x="25452" y="4290"/>
                  </a:cubicBezTo>
                  <a:cubicBezTo>
                    <a:pt x="25330" y="4357"/>
                    <a:pt x="25231" y="4381"/>
                    <a:pt x="25146" y="4381"/>
                  </a:cubicBezTo>
                  <a:cubicBezTo>
                    <a:pt x="25022" y="4381"/>
                    <a:pt x="24931" y="4330"/>
                    <a:pt x="24851" y="4290"/>
                  </a:cubicBezTo>
                  <a:cubicBezTo>
                    <a:pt x="24723" y="4208"/>
                    <a:pt x="24578" y="4176"/>
                    <a:pt x="24433" y="4176"/>
                  </a:cubicBezTo>
                  <a:cubicBezTo>
                    <a:pt x="24048" y="4176"/>
                    <a:pt x="23665" y="4402"/>
                    <a:pt x="23617" y="4523"/>
                  </a:cubicBezTo>
                  <a:lnTo>
                    <a:pt x="23650" y="4557"/>
                  </a:lnTo>
                  <a:lnTo>
                    <a:pt x="23917" y="4523"/>
                  </a:lnTo>
                  <a:lnTo>
                    <a:pt x="23917" y="4523"/>
                  </a:lnTo>
                  <a:cubicBezTo>
                    <a:pt x="23984" y="4724"/>
                    <a:pt x="23550" y="5124"/>
                    <a:pt x="23450" y="5124"/>
                  </a:cubicBezTo>
                  <a:cubicBezTo>
                    <a:pt x="23350" y="5024"/>
                    <a:pt x="23450" y="4890"/>
                    <a:pt x="23384" y="4790"/>
                  </a:cubicBezTo>
                  <a:cubicBezTo>
                    <a:pt x="23017" y="4790"/>
                    <a:pt x="22383" y="5424"/>
                    <a:pt x="22316" y="5524"/>
                  </a:cubicBezTo>
                  <a:cubicBezTo>
                    <a:pt x="21882" y="5958"/>
                    <a:pt x="21449" y="5958"/>
                    <a:pt x="21382" y="5958"/>
                  </a:cubicBezTo>
                  <a:cubicBezTo>
                    <a:pt x="21361" y="5742"/>
                    <a:pt x="21353" y="5666"/>
                    <a:pt x="21215" y="5666"/>
                  </a:cubicBezTo>
                  <a:cubicBezTo>
                    <a:pt x="21140" y="5666"/>
                    <a:pt x="21025" y="5689"/>
                    <a:pt x="20848" y="5724"/>
                  </a:cubicBezTo>
                  <a:cubicBezTo>
                    <a:pt x="20677" y="5770"/>
                    <a:pt x="20564" y="5792"/>
                    <a:pt x="20491" y="5792"/>
                  </a:cubicBezTo>
                  <a:cubicBezTo>
                    <a:pt x="20352" y="5792"/>
                    <a:pt x="20359" y="5711"/>
                    <a:pt x="20381" y="5558"/>
                  </a:cubicBezTo>
                  <a:cubicBezTo>
                    <a:pt x="20448" y="5424"/>
                    <a:pt x="20381" y="5391"/>
                    <a:pt x="20348" y="5357"/>
                  </a:cubicBezTo>
                  <a:cubicBezTo>
                    <a:pt x="20259" y="5357"/>
                    <a:pt x="20155" y="5417"/>
                    <a:pt x="20076" y="5417"/>
                  </a:cubicBezTo>
                  <a:cubicBezTo>
                    <a:pt x="20037" y="5417"/>
                    <a:pt x="20003" y="5402"/>
                    <a:pt x="19981" y="5357"/>
                  </a:cubicBezTo>
                  <a:cubicBezTo>
                    <a:pt x="19881" y="5224"/>
                    <a:pt x="20014" y="5124"/>
                    <a:pt x="20148" y="5024"/>
                  </a:cubicBezTo>
                  <a:cubicBezTo>
                    <a:pt x="20161" y="5010"/>
                    <a:pt x="20176" y="5005"/>
                    <a:pt x="20191" y="5005"/>
                  </a:cubicBezTo>
                  <a:cubicBezTo>
                    <a:pt x="20253" y="5005"/>
                    <a:pt x="20328" y="5091"/>
                    <a:pt x="20381" y="5091"/>
                  </a:cubicBezTo>
                  <a:cubicBezTo>
                    <a:pt x="20411" y="5099"/>
                    <a:pt x="20437" y="5102"/>
                    <a:pt x="20462" y="5102"/>
                  </a:cubicBezTo>
                  <a:cubicBezTo>
                    <a:pt x="20633" y="5102"/>
                    <a:pt x="20702" y="4924"/>
                    <a:pt x="20848" y="4924"/>
                  </a:cubicBezTo>
                  <a:cubicBezTo>
                    <a:pt x="20882" y="4990"/>
                    <a:pt x="20882" y="5057"/>
                    <a:pt x="20882" y="5091"/>
                  </a:cubicBezTo>
                  <a:cubicBezTo>
                    <a:pt x="20982" y="5091"/>
                    <a:pt x="21882" y="4857"/>
                    <a:pt x="22016" y="4757"/>
                  </a:cubicBezTo>
                  <a:cubicBezTo>
                    <a:pt x="22349" y="4590"/>
                    <a:pt x="22516" y="4257"/>
                    <a:pt x="22850" y="4056"/>
                  </a:cubicBezTo>
                  <a:cubicBezTo>
                    <a:pt x="23083" y="3890"/>
                    <a:pt x="23384" y="3923"/>
                    <a:pt x="23650" y="3756"/>
                  </a:cubicBezTo>
                  <a:cubicBezTo>
                    <a:pt x="23884" y="3556"/>
                    <a:pt x="23917" y="3523"/>
                    <a:pt x="24017" y="3323"/>
                  </a:cubicBezTo>
                  <a:cubicBezTo>
                    <a:pt x="24051" y="3156"/>
                    <a:pt x="24151" y="2989"/>
                    <a:pt x="24818" y="2555"/>
                  </a:cubicBezTo>
                  <a:cubicBezTo>
                    <a:pt x="25218" y="2322"/>
                    <a:pt x="25719" y="2322"/>
                    <a:pt x="26186" y="2055"/>
                  </a:cubicBezTo>
                  <a:cubicBezTo>
                    <a:pt x="26352" y="1988"/>
                    <a:pt x="26519" y="1822"/>
                    <a:pt x="26719" y="1721"/>
                  </a:cubicBezTo>
                  <a:cubicBezTo>
                    <a:pt x="26861" y="1661"/>
                    <a:pt x="26972" y="1637"/>
                    <a:pt x="27054" y="1637"/>
                  </a:cubicBezTo>
                  <a:close/>
                  <a:moveTo>
                    <a:pt x="47201" y="9360"/>
                  </a:moveTo>
                  <a:cubicBezTo>
                    <a:pt x="47534" y="9694"/>
                    <a:pt x="47567" y="9994"/>
                    <a:pt x="47567" y="10194"/>
                  </a:cubicBezTo>
                  <a:cubicBezTo>
                    <a:pt x="47567" y="10394"/>
                    <a:pt x="47534" y="10494"/>
                    <a:pt x="47501" y="10561"/>
                  </a:cubicBezTo>
                  <a:cubicBezTo>
                    <a:pt x="47501" y="10561"/>
                    <a:pt x="47501" y="10628"/>
                    <a:pt x="47467" y="10628"/>
                  </a:cubicBezTo>
                  <a:cubicBezTo>
                    <a:pt x="47367" y="10695"/>
                    <a:pt x="47234" y="10795"/>
                    <a:pt x="47167" y="10895"/>
                  </a:cubicBezTo>
                  <a:cubicBezTo>
                    <a:pt x="47067" y="10995"/>
                    <a:pt x="47034" y="11162"/>
                    <a:pt x="46900" y="11228"/>
                  </a:cubicBezTo>
                  <a:cubicBezTo>
                    <a:pt x="46900" y="11228"/>
                    <a:pt x="46867" y="11295"/>
                    <a:pt x="46834" y="11295"/>
                  </a:cubicBezTo>
                  <a:cubicBezTo>
                    <a:pt x="46800" y="11295"/>
                    <a:pt x="46800" y="11295"/>
                    <a:pt x="46734" y="11228"/>
                  </a:cubicBezTo>
                  <a:cubicBezTo>
                    <a:pt x="46734" y="11195"/>
                    <a:pt x="46734" y="11128"/>
                    <a:pt x="46800" y="11061"/>
                  </a:cubicBezTo>
                  <a:cubicBezTo>
                    <a:pt x="46834" y="10961"/>
                    <a:pt x="46967" y="10895"/>
                    <a:pt x="47000" y="10795"/>
                  </a:cubicBezTo>
                  <a:cubicBezTo>
                    <a:pt x="47034" y="10695"/>
                    <a:pt x="47000" y="10661"/>
                    <a:pt x="47000" y="10561"/>
                  </a:cubicBezTo>
                  <a:cubicBezTo>
                    <a:pt x="47034" y="10361"/>
                    <a:pt x="47201" y="10161"/>
                    <a:pt x="47167" y="9894"/>
                  </a:cubicBezTo>
                  <a:cubicBezTo>
                    <a:pt x="47134" y="9794"/>
                    <a:pt x="47067" y="9660"/>
                    <a:pt x="47067" y="9494"/>
                  </a:cubicBezTo>
                  <a:cubicBezTo>
                    <a:pt x="47067" y="9394"/>
                    <a:pt x="47167" y="9360"/>
                    <a:pt x="47201" y="9360"/>
                  </a:cubicBezTo>
                  <a:close/>
                  <a:moveTo>
                    <a:pt x="35781" y="13750"/>
                  </a:moveTo>
                  <a:cubicBezTo>
                    <a:pt x="35797" y="13750"/>
                    <a:pt x="35812" y="13755"/>
                    <a:pt x="35826" y="13763"/>
                  </a:cubicBezTo>
                  <a:cubicBezTo>
                    <a:pt x="35859" y="13797"/>
                    <a:pt x="35892" y="13830"/>
                    <a:pt x="35892" y="13863"/>
                  </a:cubicBezTo>
                  <a:cubicBezTo>
                    <a:pt x="35826" y="14130"/>
                    <a:pt x="35692" y="14130"/>
                    <a:pt x="35626" y="14130"/>
                  </a:cubicBezTo>
                  <a:lnTo>
                    <a:pt x="35559" y="14130"/>
                  </a:lnTo>
                  <a:cubicBezTo>
                    <a:pt x="35530" y="13928"/>
                    <a:pt x="35677" y="13750"/>
                    <a:pt x="35781" y="13750"/>
                  </a:cubicBezTo>
                  <a:close/>
                  <a:moveTo>
                    <a:pt x="29988" y="13624"/>
                  </a:moveTo>
                  <a:cubicBezTo>
                    <a:pt x="30192" y="13624"/>
                    <a:pt x="30272" y="13946"/>
                    <a:pt x="30188" y="14197"/>
                  </a:cubicBezTo>
                  <a:cubicBezTo>
                    <a:pt x="30155" y="14297"/>
                    <a:pt x="30155" y="14330"/>
                    <a:pt x="30155" y="14330"/>
                  </a:cubicBezTo>
                  <a:cubicBezTo>
                    <a:pt x="30080" y="14481"/>
                    <a:pt x="29967" y="14499"/>
                    <a:pt x="29902" y="14499"/>
                  </a:cubicBezTo>
                  <a:cubicBezTo>
                    <a:pt x="29880" y="14499"/>
                    <a:pt x="29863" y="14497"/>
                    <a:pt x="29855" y="14497"/>
                  </a:cubicBezTo>
                  <a:cubicBezTo>
                    <a:pt x="29621" y="14397"/>
                    <a:pt x="29555" y="13830"/>
                    <a:pt x="29855" y="13663"/>
                  </a:cubicBezTo>
                  <a:cubicBezTo>
                    <a:pt x="29904" y="13636"/>
                    <a:pt x="29948" y="13624"/>
                    <a:pt x="29988" y="13624"/>
                  </a:cubicBezTo>
                  <a:close/>
                  <a:moveTo>
                    <a:pt x="20827" y="11057"/>
                  </a:moveTo>
                  <a:cubicBezTo>
                    <a:pt x="20881" y="11057"/>
                    <a:pt x="20935" y="11084"/>
                    <a:pt x="20982" y="11162"/>
                  </a:cubicBezTo>
                  <a:cubicBezTo>
                    <a:pt x="21015" y="11228"/>
                    <a:pt x="21015" y="11395"/>
                    <a:pt x="21149" y="11462"/>
                  </a:cubicBezTo>
                  <a:cubicBezTo>
                    <a:pt x="21115" y="11662"/>
                    <a:pt x="20982" y="11862"/>
                    <a:pt x="20982" y="12062"/>
                  </a:cubicBezTo>
                  <a:cubicBezTo>
                    <a:pt x="20982" y="12196"/>
                    <a:pt x="20982" y="12329"/>
                    <a:pt x="21049" y="12362"/>
                  </a:cubicBezTo>
                  <a:cubicBezTo>
                    <a:pt x="21082" y="12362"/>
                    <a:pt x="21082" y="12362"/>
                    <a:pt x="21816" y="12196"/>
                  </a:cubicBezTo>
                  <a:cubicBezTo>
                    <a:pt x="21849" y="12062"/>
                    <a:pt x="21849" y="12029"/>
                    <a:pt x="21816" y="11962"/>
                  </a:cubicBezTo>
                  <a:cubicBezTo>
                    <a:pt x="21682" y="11729"/>
                    <a:pt x="22016" y="11495"/>
                    <a:pt x="22016" y="11495"/>
                  </a:cubicBezTo>
                  <a:cubicBezTo>
                    <a:pt x="22185" y="11372"/>
                    <a:pt x="22367" y="11327"/>
                    <a:pt x="22525" y="11327"/>
                  </a:cubicBezTo>
                  <a:cubicBezTo>
                    <a:pt x="22711" y="11327"/>
                    <a:pt x="22862" y="11390"/>
                    <a:pt x="22917" y="11462"/>
                  </a:cubicBezTo>
                  <a:cubicBezTo>
                    <a:pt x="22816" y="11729"/>
                    <a:pt x="22716" y="11829"/>
                    <a:pt x="22416" y="12029"/>
                  </a:cubicBezTo>
                  <a:cubicBezTo>
                    <a:pt x="22183" y="12196"/>
                    <a:pt x="22183" y="12229"/>
                    <a:pt x="22083" y="12362"/>
                  </a:cubicBezTo>
                  <a:cubicBezTo>
                    <a:pt x="22049" y="12462"/>
                    <a:pt x="22049" y="12462"/>
                    <a:pt x="22349" y="12996"/>
                  </a:cubicBezTo>
                  <a:cubicBezTo>
                    <a:pt x="22716" y="13563"/>
                    <a:pt x="23150" y="14364"/>
                    <a:pt x="22550" y="14831"/>
                  </a:cubicBezTo>
                  <a:cubicBezTo>
                    <a:pt x="22550" y="14831"/>
                    <a:pt x="22291" y="14969"/>
                    <a:pt x="21946" y="14969"/>
                  </a:cubicBezTo>
                  <a:cubicBezTo>
                    <a:pt x="21610" y="14969"/>
                    <a:pt x="21193" y="14839"/>
                    <a:pt x="20848" y="14330"/>
                  </a:cubicBezTo>
                  <a:cubicBezTo>
                    <a:pt x="20648" y="14030"/>
                    <a:pt x="20515" y="13897"/>
                    <a:pt x="20281" y="13797"/>
                  </a:cubicBezTo>
                  <a:cubicBezTo>
                    <a:pt x="20208" y="13764"/>
                    <a:pt x="20126" y="13751"/>
                    <a:pt x="20043" y="13751"/>
                  </a:cubicBezTo>
                  <a:cubicBezTo>
                    <a:pt x="19789" y="13751"/>
                    <a:pt x="19523" y="13872"/>
                    <a:pt x="19447" y="13897"/>
                  </a:cubicBezTo>
                  <a:cubicBezTo>
                    <a:pt x="19338" y="13951"/>
                    <a:pt x="19229" y="14006"/>
                    <a:pt x="19121" y="14006"/>
                  </a:cubicBezTo>
                  <a:cubicBezTo>
                    <a:pt x="19096" y="14006"/>
                    <a:pt x="19072" y="14003"/>
                    <a:pt x="19047" y="13997"/>
                  </a:cubicBezTo>
                  <a:cubicBezTo>
                    <a:pt x="18909" y="13969"/>
                    <a:pt x="18817" y="13805"/>
                    <a:pt x="18658" y="13805"/>
                  </a:cubicBezTo>
                  <a:cubicBezTo>
                    <a:pt x="18624" y="13805"/>
                    <a:pt x="18587" y="13813"/>
                    <a:pt x="18547" y="13830"/>
                  </a:cubicBezTo>
                  <a:cubicBezTo>
                    <a:pt x="18347" y="13863"/>
                    <a:pt x="18213" y="14164"/>
                    <a:pt x="18013" y="14197"/>
                  </a:cubicBezTo>
                  <a:cubicBezTo>
                    <a:pt x="18002" y="14199"/>
                    <a:pt x="17992" y="14200"/>
                    <a:pt x="17982" y="14200"/>
                  </a:cubicBezTo>
                  <a:cubicBezTo>
                    <a:pt x="17846" y="14200"/>
                    <a:pt x="17846" y="13997"/>
                    <a:pt x="17846" y="13997"/>
                  </a:cubicBezTo>
                  <a:cubicBezTo>
                    <a:pt x="17913" y="13730"/>
                    <a:pt x="18247" y="13830"/>
                    <a:pt x="18347" y="13563"/>
                  </a:cubicBezTo>
                  <a:cubicBezTo>
                    <a:pt x="18413" y="13363"/>
                    <a:pt x="18413" y="13063"/>
                    <a:pt x="18580" y="12863"/>
                  </a:cubicBezTo>
                  <a:cubicBezTo>
                    <a:pt x="18814" y="12629"/>
                    <a:pt x="19080" y="12496"/>
                    <a:pt x="19247" y="12229"/>
                  </a:cubicBezTo>
                  <a:cubicBezTo>
                    <a:pt x="19347" y="12162"/>
                    <a:pt x="19381" y="12062"/>
                    <a:pt x="19481" y="11995"/>
                  </a:cubicBezTo>
                  <a:lnTo>
                    <a:pt x="20648" y="11128"/>
                  </a:lnTo>
                  <a:cubicBezTo>
                    <a:pt x="20702" y="11093"/>
                    <a:pt x="20765" y="11057"/>
                    <a:pt x="20827" y="11057"/>
                  </a:cubicBezTo>
                  <a:close/>
                  <a:moveTo>
                    <a:pt x="27187" y="12336"/>
                  </a:moveTo>
                  <a:cubicBezTo>
                    <a:pt x="27493" y="12336"/>
                    <a:pt x="27686" y="12456"/>
                    <a:pt x="27620" y="12763"/>
                  </a:cubicBezTo>
                  <a:cubicBezTo>
                    <a:pt x="27520" y="13096"/>
                    <a:pt x="27386" y="13230"/>
                    <a:pt x="27320" y="13263"/>
                  </a:cubicBezTo>
                  <a:cubicBezTo>
                    <a:pt x="27320" y="13263"/>
                    <a:pt x="27278" y="13259"/>
                    <a:pt x="27211" y="13259"/>
                  </a:cubicBezTo>
                  <a:cubicBezTo>
                    <a:pt x="26845" y="13259"/>
                    <a:pt x="25731" y="13378"/>
                    <a:pt x="26719" y="14931"/>
                  </a:cubicBezTo>
                  <a:cubicBezTo>
                    <a:pt x="26653" y="15264"/>
                    <a:pt x="26619" y="15365"/>
                    <a:pt x="26653" y="15498"/>
                  </a:cubicBezTo>
                  <a:cubicBezTo>
                    <a:pt x="26714" y="15483"/>
                    <a:pt x="26769" y="15476"/>
                    <a:pt x="26819" y="15476"/>
                  </a:cubicBezTo>
                  <a:cubicBezTo>
                    <a:pt x="27206" y="15476"/>
                    <a:pt x="27271" y="15892"/>
                    <a:pt x="27153" y="16098"/>
                  </a:cubicBezTo>
                  <a:cubicBezTo>
                    <a:pt x="27120" y="16154"/>
                    <a:pt x="27075" y="16173"/>
                    <a:pt x="27024" y="16173"/>
                  </a:cubicBezTo>
                  <a:cubicBezTo>
                    <a:pt x="26923" y="16173"/>
                    <a:pt x="26797" y="16098"/>
                    <a:pt x="26686" y="16098"/>
                  </a:cubicBezTo>
                  <a:cubicBezTo>
                    <a:pt x="26486" y="16098"/>
                    <a:pt x="26452" y="16532"/>
                    <a:pt x="26519" y="16932"/>
                  </a:cubicBezTo>
                  <a:cubicBezTo>
                    <a:pt x="26853" y="17866"/>
                    <a:pt x="26653" y="18300"/>
                    <a:pt x="26486" y="18467"/>
                  </a:cubicBezTo>
                  <a:cubicBezTo>
                    <a:pt x="26486" y="18467"/>
                    <a:pt x="26249" y="18678"/>
                    <a:pt x="25821" y="18678"/>
                  </a:cubicBezTo>
                  <a:cubicBezTo>
                    <a:pt x="25768" y="18678"/>
                    <a:pt x="25711" y="18674"/>
                    <a:pt x="25652" y="18667"/>
                  </a:cubicBezTo>
                  <a:cubicBezTo>
                    <a:pt x="25318" y="18567"/>
                    <a:pt x="24651" y="17733"/>
                    <a:pt x="24651" y="17666"/>
                  </a:cubicBezTo>
                  <a:cubicBezTo>
                    <a:pt x="24618" y="17499"/>
                    <a:pt x="24651" y="17399"/>
                    <a:pt x="24885" y="16899"/>
                  </a:cubicBezTo>
                  <a:cubicBezTo>
                    <a:pt x="25018" y="16665"/>
                    <a:pt x="25285" y="16532"/>
                    <a:pt x="25385" y="16265"/>
                  </a:cubicBezTo>
                  <a:cubicBezTo>
                    <a:pt x="25485" y="16098"/>
                    <a:pt x="25418" y="15898"/>
                    <a:pt x="25318" y="15498"/>
                  </a:cubicBezTo>
                  <a:cubicBezTo>
                    <a:pt x="25051" y="14731"/>
                    <a:pt x="25051" y="14697"/>
                    <a:pt x="25051" y="14531"/>
                  </a:cubicBezTo>
                  <a:lnTo>
                    <a:pt x="25051" y="14397"/>
                  </a:lnTo>
                  <a:cubicBezTo>
                    <a:pt x="25118" y="14230"/>
                    <a:pt x="25185" y="14097"/>
                    <a:pt x="25185" y="13997"/>
                  </a:cubicBezTo>
                  <a:cubicBezTo>
                    <a:pt x="25218" y="13763"/>
                    <a:pt x="25151" y="13563"/>
                    <a:pt x="25185" y="13363"/>
                  </a:cubicBezTo>
                  <a:cubicBezTo>
                    <a:pt x="25218" y="13263"/>
                    <a:pt x="25385" y="13063"/>
                    <a:pt x="25552" y="12929"/>
                  </a:cubicBezTo>
                  <a:cubicBezTo>
                    <a:pt x="26013" y="12609"/>
                    <a:pt x="26727" y="12336"/>
                    <a:pt x="27187" y="12336"/>
                  </a:cubicBezTo>
                  <a:close/>
                  <a:moveTo>
                    <a:pt x="16245" y="9694"/>
                  </a:moveTo>
                  <a:cubicBezTo>
                    <a:pt x="16245" y="9694"/>
                    <a:pt x="16245" y="10228"/>
                    <a:pt x="16078" y="10661"/>
                  </a:cubicBezTo>
                  <a:cubicBezTo>
                    <a:pt x="15811" y="11295"/>
                    <a:pt x="16245" y="11895"/>
                    <a:pt x="16045" y="12496"/>
                  </a:cubicBezTo>
                  <a:cubicBezTo>
                    <a:pt x="15878" y="12963"/>
                    <a:pt x="15511" y="13296"/>
                    <a:pt x="15378" y="13730"/>
                  </a:cubicBezTo>
                  <a:cubicBezTo>
                    <a:pt x="15311" y="14064"/>
                    <a:pt x="15244" y="14464"/>
                    <a:pt x="15178" y="14831"/>
                  </a:cubicBezTo>
                  <a:cubicBezTo>
                    <a:pt x="15078" y="15064"/>
                    <a:pt x="14844" y="15298"/>
                    <a:pt x="14844" y="15565"/>
                  </a:cubicBezTo>
                  <a:cubicBezTo>
                    <a:pt x="14844" y="15651"/>
                    <a:pt x="14894" y="15812"/>
                    <a:pt x="15057" y="15812"/>
                  </a:cubicBezTo>
                  <a:cubicBezTo>
                    <a:pt x="15083" y="15812"/>
                    <a:pt x="15112" y="15807"/>
                    <a:pt x="15144" y="15798"/>
                  </a:cubicBezTo>
                  <a:lnTo>
                    <a:pt x="16045" y="15131"/>
                  </a:lnTo>
                  <a:cubicBezTo>
                    <a:pt x="16221" y="14779"/>
                    <a:pt x="16061" y="13806"/>
                    <a:pt x="16362" y="13806"/>
                  </a:cubicBezTo>
                  <a:cubicBezTo>
                    <a:pt x="16403" y="13806"/>
                    <a:pt x="16452" y="13824"/>
                    <a:pt x="16512" y="13863"/>
                  </a:cubicBezTo>
                  <a:cubicBezTo>
                    <a:pt x="16948" y="13759"/>
                    <a:pt x="17156" y="13709"/>
                    <a:pt x="17255" y="13709"/>
                  </a:cubicBezTo>
                  <a:cubicBezTo>
                    <a:pt x="17346" y="13709"/>
                    <a:pt x="17346" y="13751"/>
                    <a:pt x="17346" y="13830"/>
                  </a:cubicBezTo>
                  <a:cubicBezTo>
                    <a:pt x="17346" y="13897"/>
                    <a:pt x="17346" y="13897"/>
                    <a:pt x="17146" y="14297"/>
                  </a:cubicBezTo>
                  <a:cubicBezTo>
                    <a:pt x="16512" y="15498"/>
                    <a:pt x="16545" y="16165"/>
                    <a:pt x="16545" y="16465"/>
                  </a:cubicBezTo>
                  <a:cubicBezTo>
                    <a:pt x="16572" y="16459"/>
                    <a:pt x="16597" y="16457"/>
                    <a:pt x="16619" y="16457"/>
                  </a:cubicBezTo>
                  <a:cubicBezTo>
                    <a:pt x="16847" y="16457"/>
                    <a:pt x="16860" y="16744"/>
                    <a:pt x="17012" y="16866"/>
                  </a:cubicBezTo>
                  <a:cubicBezTo>
                    <a:pt x="17059" y="16891"/>
                    <a:pt x="17099" y="16902"/>
                    <a:pt x="17136" y="16902"/>
                  </a:cubicBezTo>
                  <a:cubicBezTo>
                    <a:pt x="17314" y="16902"/>
                    <a:pt x="17400" y="16651"/>
                    <a:pt x="17573" y="16651"/>
                  </a:cubicBezTo>
                  <a:cubicBezTo>
                    <a:pt x="17595" y="16651"/>
                    <a:pt x="17620" y="16656"/>
                    <a:pt x="17646" y="16665"/>
                  </a:cubicBezTo>
                  <a:cubicBezTo>
                    <a:pt x="17954" y="16789"/>
                    <a:pt x="17921" y="17310"/>
                    <a:pt x="18282" y="17310"/>
                  </a:cubicBezTo>
                  <a:cubicBezTo>
                    <a:pt x="18312" y="17310"/>
                    <a:pt x="18344" y="17307"/>
                    <a:pt x="18380" y="17299"/>
                  </a:cubicBezTo>
                  <a:cubicBezTo>
                    <a:pt x="18714" y="17220"/>
                    <a:pt x="18889" y="17178"/>
                    <a:pt x="18995" y="17178"/>
                  </a:cubicBezTo>
                  <a:cubicBezTo>
                    <a:pt x="19111" y="17178"/>
                    <a:pt x="19144" y="17228"/>
                    <a:pt x="19214" y="17333"/>
                  </a:cubicBezTo>
                  <a:cubicBezTo>
                    <a:pt x="19147" y="17700"/>
                    <a:pt x="19047" y="18167"/>
                    <a:pt x="18814" y="18533"/>
                  </a:cubicBezTo>
                  <a:cubicBezTo>
                    <a:pt x="17613" y="20368"/>
                    <a:pt x="17379" y="20401"/>
                    <a:pt x="17179" y="20401"/>
                  </a:cubicBezTo>
                  <a:lnTo>
                    <a:pt x="16979" y="20401"/>
                  </a:lnTo>
                  <a:cubicBezTo>
                    <a:pt x="16712" y="20335"/>
                    <a:pt x="16645" y="20068"/>
                    <a:pt x="16412" y="19901"/>
                  </a:cubicBezTo>
                  <a:cubicBezTo>
                    <a:pt x="16329" y="19846"/>
                    <a:pt x="16248" y="19825"/>
                    <a:pt x="16169" y="19825"/>
                  </a:cubicBezTo>
                  <a:cubicBezTo>
                    <a:pt x="15931" y="19825"/>
                    <a:pt x="15705" y="20014"/>
                    <a:pt x="15451" y="20014"/>
                  </a:cubicBezTo>
                  <a:cubicBezTo>
                    <a:pt x="15385" y="20014"/>
                    <a:pt x="15316" y="20001"/>
                    <a:pt x="15244" y="19968"/>
                  </a:cubicBezTo>
                  <a:cubicBezTo>
                    <a:pt x="15211" y="19968"/>
                    <a:pt x="15178" y="19901"/>
                    <a:pt x="15178" y="19868"/>
                  </a:cubicBezTo>
                  <a:lnTo>
                    <a:pt x="14344" y="19000"/>
                  </a:lnTo>
                  <a:cubicBezTo>
                    <a:pt x="14310" y="18900"/>
                    <a:pt x="14310" y="18900"/>
                    <a:pt x="13910" y="18500"/>
                  </a:cubicBezTo>
                  <a:cubicBezTo>
                    <a:pt x="13978" y="18071"/>
                    <a:pt x="13694" y="17825"/>
                    <a:pt x="13359" y="17825"/>
                  </a:cubicBezTo>
                  <a:cubicBezTo>
                    <a:pt x="13199" y="17825"/>
                    <a:pt x="13027" y="17881"/>
                    <a:pt x="12876" y="18000"/>
                  </a:cubicBezTo>
                  <a:cubicBezTo>
                    <a:pt x="12676" y="18167"/>
                    <a:pt x="12542" y="18400"/>
                    <a:pt x="12509" y="18533"/>
                  </a:cubicBezTo>
                  <a:cubicBezTo>
                    <a:pt x="12242" y="19000"/>
                    <a:pt x="12176" y="19134"/>
                    <a:pt x="11975" y="19134"/>
                  </a:cubicBezTo>
                  <a:cubicBezTo>
                    <a:pt x="11909" y="19134"/>
                    <a:pt x="11875" y="19034"/>
                    <a:pt x="11842" y="19000"/>
                  </a:cubicBezTo>
                  <a:lnTo>
                    <a:pt x="11342" y="18000"/>
                  </a:lnTo>
                  <a:cubicBezTo>
                    <a:pt x="11408" y="16966"/>
                    <a:pt x="11408" y="16966"/>
                    <a:pt x="11242" y="16799"/>
                  </a:cubicBezTo>
                  <a:cubicBezTo>
                    <a:pt x="10908" y="16465"/>
                    <a:pt x="10908" y="16465"/>
                    <a:pt x="10875" y="16065"/>
                  </a:cubicBezTo>
                  <a:cubicBezTo>
                    <a:pt x="10875" y="15998"/>
                    <a:pt x="10841" y="15731"/>
                    <a:pt x="10908" y="15665"/>
                  </a:cubicBezTo>
                  <a:cubicBezTo>
                    <a:pt x="11075" y="15365"/>
                    <a:pt x="11408" y="15331"/>
                    <a:pt x="11575" y="15031"/>
                  </a:cubicBezTo>
                  <a:cubicBezTo>
                    <a:pt x="11675" y="14864"/>
                    <a:pt x="11709" y="14631"/>
                    <a:pt x="11842" y="14464"/>
                  </a:cubicBezTo>
                  <a:cubicBezTo>
                    <a:pt x="11875" y="14397"/>
                    <a:pt x="11875" y="14364"/>
                    <a:pt x="11909" y="14364"/>
                  </a:cubicBezTo>
                  <a:cubicBezTo>
                    <a:pt x="12142" y="14130"/>
                    <a:pt x="12176" y="13897"/>
                    <a:pt x="12042" y="13730"/>
                  </a:cubicBezTo>
                  <a:cubicBezTo>
                    <a:pt x="11575" y="13663"/>
                    <a:pt x="11575" y="13663"/>
                    <a:pt x="11542" y="13563"/>
                  </a:cubicBezTo>
                  <a:cubicBezTo>
                    <a:pt x="11445" y="13394"/>
                    <a:pt x="11401" y="13347"/>
                    <a:pt x="11307" y="13347"/>
                  </a:cubicBezTo>
                  <a:cubicBezTo>
                    <a:pt x="11272" y="13347"/>
                    <a:pt x="11230" y="13354"/>
                    <a:pt x="11175" y="13363"/>
                  </a:cubicBezTo>
                  <a:cubicBezTo>
                    <a:pt x="11161" y="13364"/>
                    <a:pt x="11148" y="13365"/>
                    <a:pt x="11135" y="13365"/>
                  </a:cubicBezTo>
                  <a:cubicBezTo>
                    <a:pt x="10798" y="13365"/>
                    <a:pt x="10662" y="12960"/>
                    <a:pt x="10341" y="12896"/>
                  </a:cubicBezTo>
                  <a:cubicBezTo>
                    <a:pt x="10174" y="12896"/>
                    <a:pt x="10141" y="12963"/>
                    <a:pt x="9974" y="13030"/>
                  </a:cubicBezTo>
                  <a:lnTo>
                    <a:pt x="9240" y="13296"/>
                  </a:lnTo>
                  <a:cubicBezTo>
                    <a:pt x="9040" y="13163"/>
                    <a:pt x="8840" y="12462"/>
                    <a:pt x="9407" y="12162"/>
                  </a:cubicBezTo>
                  <a:cubicBezTo>
                    <a:pt x="9433" y="12151"/>
                    <a:pt x="9457" y="12146"/>
                    <a:pt x="9479" y="12146"/>
                  </a:cubicBezTo>
                  <a:cubicBezTo>
                    <a:pt x="9628" y="12146"/>
                    <a:pt x="9683" y="12379"/>
                    <a:pt x="9812" y="12379"/>
                  </a:cubicBezTo>
                  <a:cubicBezTo>
                    <a:pt x="9831" y="12379"/>
                    <a:pt x="9851" y="12374"/>
                    <a:pt x="9874" y="12362"/>
                  </a:cubicBezTo>
                  <a:cubicBezTo>
                    <a:pt x="10741" y="11862"/>
                    <a:pt x="11408" y="11128"/>
                    <a:pt x="12242" y="10628"/>
                  </a:cubicBezTo>
                  <a:cubicBezTo>
                    <a:pt x="12509" y="10461"/>
                    <a:pt x="12843" y="10494"/>
                    <a:pt x="13043" y="10228"/>
                  </a:cubicBezTo>
                  <a:cubicBezTo>
                    <a:pt x="13376" y="9827"/>
                    <a:pt x="13376" y="9827"/>
                    <a:pt x="13577" y="9794"/>
                  </a:cubicBezTo>
                  <a:cubicBezTo>
                    <a:pt x="13601" y="9782"/>
                    <a:pt x="13621" y="9776"/>
                    <a:pt x="13637" y="9776"/>
                  </a:cubicBezTo>
                  <a:cubicBezTo>
                    <a:pt x="13710" y="9776"/>
                    <a:pt x="13710" y="9885"/>
                    <a:pt x="13710" y="9994"/>
                  </a:cubicBezTo>
                  <a:cubicBezTo>
                    <a:pt x="13710" y="10166"/>
                    <a:pt x="13743" y="10218"/>
                    <a:pt x="13809" y="10218"/>
                  </a:cubicBezTo>
                  <a:cubicBezTo>
                    <a:pt x="13858" y="10218"/>
                    <a:pt x="13925" y="10189"/>
                    <a:pt x="14010" y="10161"/>
                  </a:cubicBezTo>
                  <a:cubicBezTo>
                    <a:pt x="14344" y="9994"/>
                    <a:pt x="14844" y="9861"/>
                    <a:pt x="14844" y="9861"/>
                  </a:cubicBezTo>
                  <a:lnTo>
                    <a:pt x="14911" y="9961"/>
                  </a:lnTo>
                  <a:cubicBezTo>
                    <a:pt x="14911" y="10528"/>
                    <a:pt x="14477" y="10961"/>
                    <a:pt x="14377" y="11495"/>
                  </a:cubicBezTo>
                  <a:cubicBezTo>
                    <a:pt x="14310" y="11962"/>
                    <a:pt x="14511" y="12362"/>
                    <a:pt x="14410" y="12829"/>
                  </a:cubicBezTo>
                  <a:cubicBezTo>
                    <a:pt x="14377" y="12963"/>
                    <a:pt x="14344" y="13130"/>
                    <a:pt x="14344" y="13230"/>
                  </a:cubicBezTo>
                  <a:cubicBezTo>
                    <a:pt x="14244" y="13563"/>
                    <a:pt x="13910" y="13797"/>
                    <a:pt x="13743" y="14064"/>
                  </a:cubicBezTo>
                  <a:cubicBezTo>
                    <a:pt x="13800" y="14084"/>
                    <a:pt x="13853" y="14094"/>
                    <a:pt x="13902" y="14094"/>
                  </a:cubicBezTo>
                  <a:cubicBezTo>
                    <a:pt x="14400" y="14094"/>
                    <a:pt x="14501" y="13110"/>
                    <a:pt x="14873" y="13110"/>
                  </a:cubicBezTo>
                  <a:cubicBezTo>
                    <a:pt x="14933" y="13110"/>
                    <a:pt x="15000" y="13136"/>
                    <a:pt x="15078" y="13196"/>
                  </a:cubicBezTo>
                  <a:lnTo>
                    <a:pt x="15144" y="13196"/>
                  </a:lnTo>
                  <a:cubicBezTo>
                    <a:pt x="15244" y="13030"/>
                    <a:pt x="15311" y="12963"/>
                    <a:pt x="15211" y="12696"/>
                  </a:cubicBezTo>
                  <a:cubicBezTo>
                    <a:pt x="14978" y="11862"/>
                    <a:pt x="15511" y="9694"/>
                    <a:pt x="16245" y="9694"/>
                  </a:cubicBezTo>
                  <a:close/>
                  <a:moveTo>
                    <a:pt x="11616" y="41534"/>
                  </a:moveTo>
                  <a:cubicBezTo>
                    <a:pt x="12006" y="41534"/>
                    <a:pt x="12289" y="41790"/>
                    <a:pt x="12209" y="42217"/>
                  </a:cubicBezTo>
                  <a:cubicBezTo>
                    <a:pt x="12209" y="42250"/>
                    <a:pt x="12209" y="42351"/>
                    <a:pt x="12142" y="42417"/>
                  </a:cubicBezTo>
                  <a:cubicBezTo>
                    <a:pt x="12142" y="42417"/>
                    <a:pt x="12142" y="42484"/>
                    <a:pt x="12109" y="42484"/>
                  </a:cubicBezTo>
                  <a:cubicBezTo>
                    <a:pt x="12042" y="42584"/>
                    <a:pt x="11942" y="42717"/>
                    <a:pt x="11875" y="42851"/>
                  </a:cubicBezTo>
                  <a:cubicBezTo>
                    <a:pt x="11809" y="43018"/>
                    <a:pt x="11809" y="43184"/>
                    <a:pt x="11675" y="43351"/>
                  </a:cubicBezTo>
                  <a:cubicBezTo>
                    <a:pt x="11656" y="43390"/>
                    <a:pt x="11613" y="43406"/>
                    <a:pt x="11561" y="43406"/>
                  </a:cubicBezTo>
                  <a:cubicBezTo>
                    <a:pt x="11525" y="43406"/>
                    <a:pt x="11483" y="43398"/>
                    <a:pt x="11442" y="43385"/>
                  </a:cubicBezTo>
                  <a:cubicBezTo>
                    <a:pt x="10975" y="43218"/>
                    <a:pt x="10941" y="42918"/>
                    <a:pt x="10941" y="42918"/>
                  </a:cubicBezTo>
                  <a:lnTo>
                    <a:pt x="10941" y="42851"/>
                  </a:lnTo>
                  <a:cubicBezTo>
                    <a:pt x="10975" y="42717"/>
                    <a:pt x="10975" y="42517"/>
                    <a:pt x="10975" y="42417"/>
                  </a:cubicBezTo>
                  <a:cubicBezTo>
                    <a:pt x="10975" y="42250"/>
                    <a:pt x="10975" y="42084"/>
                    <a:pt x="11008" y="41917"/>
                  </a:cubicBezTo>
                  <a:cubicBezTo>
                    <a:pt x="11041" y="41750"/>
                    <a:pt x="11175" y="41683"/>
                    <a:pt x="11308" y="41583"/>
                  </a:cubicBezTo>
                  <a:cubicBezTo>
                    <a:pt x="11415" y="41550"/>
                    <a:pt x="11519" y="41534"/>
                    <a:pt x="11616" y="41534"/>
                  </a:cubicBezTo>
                  <a:close/>
                  <a:moveTo>
                    <a:pt x="9774" y="44519"/>
                  </a:moveTo>
                  <a:lnTo>
                    <a:pt x="9774" y="44519"/>
                  </a:lnTo>
                  <a:cubicBezTo>
                    <a:pt x="9807" y="44552"/>
                    <a:pt x="9841" y="44619"/>
                    <a:pt x="9841" y="44719"/>
                  </a:cubicBezTo>
                  <a:cubicBezTo>
                    <a:pt x="9874" y="44986"/>
                    <a:pt x="9841" y="45253"/>
                    <a:pt x="9874" y="45519"/>
                  </a:cubicBezTo>
                  <a:cubicBezTo>
                    <a:pt x="9907" y="45753"/>
                    <a:pt x="10041" y="45920"/>
                    <a:pt x="10107" y="46187"/>
                  </a:cubicBezTo>
                  <a:cubicBezTo>
                    <a:pt x="10207" y="46253"/>
                    <a:pt x="10207" y="46287"/>
                    <a:pt x="10207" y="46287"/>
                  </a:cubicBezTo>
                  <a:cubicBezTo>
                    <a:pt x="10207" y="46353"/>
                    <a:pt x="10207" y="46387"/>
                    <a:pt x="10174" y="46387"/>
                  </a:cubicBezTo>
                  <a:cubicBezTo>
                    <a:pt x="9807" y="46187"/>
                    <a:pt x="9607" y="45119"/>
                    <a:pt x="9774" y="44519"/>
                  </a:cubicBezTo>
                  <a:close/>
                  <a:moveTo>
                    <a:pt x="12142" y="49823"/>
                  </a:moveTo>
                  <a:cubicBezTo>
                    <a:pt x="12276" y="49856"/>
                    <a:pt x="12376" y="49989"/>
                    <a:pt x="12376" y="50356"/>
                  </a:cubicBezTo>
                  <a:cubicBezTo>
                    <a:pt x="12376" y="50590"/>
                    <a:pt x="12342" y="50890"/>
                    <a:pt x="12276" y="51057"/>
                  </a:cubicBezTo>
                  <a:cubicBezTo>
                    <a:pt x="11942" y="50757"/>
                    <a:pt x="12042" y="50056"/>
                    <a:pt x="12142" y="49823"/>
                  </a:cubicBezTo>
                  <a:close/>
                  <a:moveTo>
                    <a:pt x="29059" y="1"/>
                  </a:moveTo>
                  <a:cubicBezTo>
                    <a:pt x="26611" y="1"/>
                    <a:pt x="21672" y="2519"/>
                    <a:pt x="21449" y="3356"/>
                  </a:cubicBezTo>
                  <a:cubicBezTo>
                    <a:pt x="21782" y="3323"/>
                    <a:pt x="22116" y="3189"/>
                    <a:pt x="22450" y="3156"/>
                  </a:cubicBezTo>
                  <a:lnTo>
                    <a:pt x="22450" y="3156"/>
                  </a:lnTo>
                  <a:cubicBezTo>
                    <a:pt x="21449" y="4523"/>
                    <a:pt x="21382" y="4523"/>
                    <a:pt x="20815" y="4557"/>
                  </a:cubicBezTo>
                  <a:lnTo>
                    <a:pt x="20782" y="4557"/>
                  </a:lnTo>
                  <a:cubicBezTo>
                    <a:pt x="20982" y="4390"/>
                    <a:pt x="21215" y="4157"/>
                    <a:pt x="21449" y="3990"/>
                  </a:cubicBezTo>
                  <a:cubicBezTo>
                    <a:pt x="21318" y="3964"/>
                    <a:pt x="21215" y="3944"/>
                    <a:pt x="21121" y="3944"/>
                  </a:cubicBezTo>
                  <a:cubicBezTo>
                    <a:pt x="20855" y="3944"/>
                    <a:pt x="20665" y="4099"/>
                    <a:pt x="20148" y="4690"/>
                  </a:cubicBezTo>
                  <a:cubicBezTo>
                    <a:pt x="20048" y="4790"/>
                    <a:pt x="20048" y="4790"/>
                    <a:pt x="16479" y="6225"/>
                  </a:cubicBezTo>
                  <a:cubicBezTo>
                    <a:pt x="16379" y="6191"/>
                    <a:pt x="16278" y="6158"/>
                    <a:pt x="16178" y="6058"/>
                  </a:cubicBezTo>
                  <a:cubicBezTo>
                    <a:pt x="16112" y="6158"/>
                    <a:pt x="15945" y="6225"/>
                    <a:pt x="15845" y="6291"/>
                  </a:cubicBezTo>
                  <a:cubicBezTo>
                    <a:pt x="15778" y="6225"/>
                    <a:pt x="15645" y="6191"/>
                    <a:pt x="15545" y="6158"/>
                  </a:cubicBezTo>
                  <a:cubicBezTo>
                    <a:pt x="14444" y="6792"/>
                    <a:pt x="14444" y="8460"/>
                    <a:pt x="13043" y="8860"/>
                  </a:cubicBezTo>
                  <a:cubicBezTo>
                    <a:pt x="12943" y="8693"/>
                    <a:pt x="12843" y="8460"/>
                    <a:pt x="12809" y="8293"/>
                  </a:cubicBezTo>
                  <a:lnTo>
                    <a:pt x="12476" y="8126"/>
                  </a:lnTo>
                  <a:cubicBezTo>
                    <a:pt x="12442" y="8159"/>
                    <a:pt x="3836" y="17900"/>
                    <a:pt x="3469" y="18567"/>
                  </a:cubicBezTo>
                  <a:cubicBezTo>
                    <a:pt x="300" y="24471"/>
                    <a:pt x="0" y="29308"/>
                    <a:pt x="0" y="31142"/>
                  </a:cubicBezTo>
                  <a:cubicBezTo>
                    <a:pt x="534" y="31476"/>
                    <a:pt x="534" y="31476"/>
                    <a:pt x="767" y="32177"/>
                  </a:cubicBezTo>
                  <a:cubicBezTo>
                    <a:pt x="1125" y="32070"/>
                    <a:pt x="1379" y="31995"/>
                    <a:pt x="1566" y="31995"/>
                  </a:cubicBezTo>
                  <a:cubicBezTo>
                    <a:pt x="2024" y="31995"/>
                    <a:pt x="2079" y="32448"/>
                    <a:pt x="2268" y="34011"/>
                  </a:cubicBezTo>
                  <a:cubicBezTo>
                    <a:pt x="4704" y="35245"/>
                    <a:pt x="2102" y="37914"/>
                    <a:pt x="2702" y="39815"/>
                  </a:cubicBezTo>
                  <a:cubicBezTo>
                    <a:pt x="3636" y="42717"/>
                    <a:pt x="3269" y="45753"/>
                    <a:pt x="3536" y="48722"/>
                  </a:cubicBezTo>
                  <a:cubicBezTo>
                    <a:pt x="4136" y="54993"/>
                    <a:pt x="8973" y="62331"/>
                    <a:pt x="9007" y="62365"/>
                  </a:cubicBezTo>
                  <a:lnTo>
                    <a:pt x="9207" y="62532"/>
                  </a:lnTo>
                  <a:cubicBezTo>
                    <a:pt x="12542" y="62432"/>
                    <a:pt x="13043" y="62432"/>
                    <a:pt x="12643" y="58962"/>
                  </a:cubicBezTo>
                  <a:cubicBezTo>
                    <a:pt x="12843" y="58862"/>
                    <a:pt x="13176" y="58762"/>
                    <a:pt x="13376" y="58696"/>
                  </a:cubicBezTo>
                  <a:cubicBezTo>
                    <a:pt x="13877" y="57561"/>
                    <a:pt x="12109" y="56561"/>
                    <a:pt x="13143" y="55460"/>
                  </a:cubicBezTo>
                  <a:cubicBezTo>
                    <a:pt x="13877" y="54726"/>
                    <a:pt x="15111" y="54559"/>
                    <a:pt x="15511" y="53425"/>
                  </a:cubicBezTo>
                  <a:cubicBezTo>
                    <a:pt x="16579" y="50556"/>
                    <a:pt x="14077" y="47754"/>
                    <a:pt x="15178" y="44886"/>
                  </a:cubicBezTo>
                  <a:cubicBezTo>
                    <a:pt x="15378" y="44319"/>
                    <a:pt x="16012" y="44018"/>
                    <a:pt x="16312" y="43485"/>
                  </a:cubicBezTo>
                  <a:cubicBezTo>
                    <a:pt x="16312" y="43485"/>
                    <a:pt x="17012" y="42317"/>
                    <a:pt x="18213" y="41683"/>
                  </a:cubicBezTo>
                  <a:cubicBezTo>
                    <a:pt x="19481" y="41050"/>
                    <a:pt x="22516" y="36880"/>
                    <a:pt x="22083" y="35312"/>
                  </a:cubicBezTo>
                  <a:lnTo>
                    <a:pt x="22083" y="35312"/>
                  </a:lnTo>
                  <a:cubicBezTo>
                    <a:pt x="21052" y="35341"/>
                    <a:pt x="20021" y="35566"/>
                    <a:pt x="18948" y="35566"/>
                  </a:cubicBezTo>
                  <a:cubicBezTo>
                    <a:pt x="18771" y="35566"/>
                    <a:pt x="18593" y="35560"/>
                    <a:pt x="18413" y="35546"/>
                  </a:cubicBezTo>
                  <a:cubicBezTo>
                    <a:pt x="17413" y="34145"/>
                    <a:pt x="16178" y="26039"/>
                    <a:pt x="16145" y="25972"/>
                  </a:cubicBezTo>
                  <a:cubicBezTo>
                    <a:pt x="16145" y="25905"/>
                    <a:pt x="16412" y="22570"/>
                    <a:pt x="16479" y="22536"/>
                  </a:cubicBezTo>
                  <a:lnTo>
                    <a:pt x="16846" y="22536"/>
                  </a:lnTo>
                  <a:cubicBezTo>
                    <a:pt x="17880" y="26239"/>
                    <a:pt x="17212" y="30208"/>
                    <a:pt x="18213" y="33911"/>
                  </a:cubicBezTo>
                  <a:cubicBezTo>
                    <a:pt x="18385" y="33972"/>
                    <a:pt x="18603" y="34001"/>
                    <a:pt x="18857" y="34001"/>
                  </a:cubicBezTo>
                  <a:cubicBezTo>
                    <a:pt x="21663" y="34001"/>
                    <a:pt x="28905" y="30496"/>
                    <a:pt x="27620" y="28140"/>
                  </a:cubicBezTo>
                  <a:cubicBezTo>
                    <a:pt x="27220" y="27406"/>
                    <a:pt x="26419" y="26906"/>
                    <a:pt x="26319" y="26072"/>
                  </a:cubicBezTo>
                  <a:cubicBezTo>
                    <a:pt x="24994" y="26723"/>
                    <a:pt x="24626" y="26903"/>
                    <a:pt x="24323" y="26903"/>
                  </a:cubicBezTo>
                  <a:cubicBezTo>
                    <a:pt x="24206" y="26903"/>
                    <a:pt x="24099" y="26876"/>
                    <a:pt x="23951" y="26839"/>
                  </a:cubicBezTo>
                  <a:cubicBezTo>
                    <a:pt x="23884" y="26673"/>
                    <a:pt x="23884" y="26673"/>
                    <a:pt x="23884" y="25672"/>
                  </a:cubicBezTo>
                  <a:cubicBezTo>
                    <a:pt x="23817" y="25672"/>
                    <a:pt x="23684" y="25639"/>
                    <a:pt x="23550" y="25639"/>
                  </a:cubicBezTo>
                  <a:cubicBezTo>
                    <a:pt x="22683" y="23504"/>
                    <a:pt x="22383" y="22803"/>
                    <a:pt x="23550" y="22636"/>
                  </a:cubicBezTo>
                  <a:cubicBezTo>
                    <a:pt x="23650" y="22703"/>
                    <a:pt x="23784" y="22803"/>
                    <a:pt x="23851" y="22870"/>
                  </a:cubicBezTo>
                  <a:cubicBezTo>
                    <a:pt x="24518" y="23504"/>
                    <a:pt x="24284" y="24538"/>
                    <a:pt x="24985" y="25172"/>
                  </a:cubicBezTo>
                  <a:cubicBezTo>
                    <a:pt x="25198" y="25371"/>
                    <a:pt x="25449" y="25412"/>
                    <a:pt x="25707" y="25412"/>
                  </a:cubicBezTo>
                  <a:cubicBezTo>
                    <a:pt x="25889" y="25412"/>
                    <a:pt x="26075" y="25392"/>
                    <a:pt x="26255" y="25392"/>
                  </a:cubicBezTo>
                  <a:cubicBezTo>
                    <a:pt x="26417" y="25392"/>
                    <a:pt x="26574" y="25408"/>
                    <a:pt x="26719" y="25472"/>
                  </a:cubicBezTo>
                  <a:cubicBezTo>
                    <a:pt x="26853" y="26172"/>
                    <a:pt x="26853" y="26172"/>
                    <a:pt x="27253" y="26406"/>
                  </a:cubicBezTo>
                  <a:cubicBezTo>
                    <a:pt x="27633" y="26632"/>
                    <a:pt x="28038" y="26696"/>
                    <a:pt x="28452" y="26696"/>
                  </a:cubicBezTo>
                  <a:cubicBezTo>
                    <a:pt x="28994" y="26696"/>
                    <a:pt x="29551" y="26587"/>
                    <a:pt x="30090" y="26587"/>
                  </a:cubicBezTo>
                  <a:cubicBezTo>
                    <a:pt x="30657" y="26587"/>
                    <a:pt x="31204" y="26708"/>
                    <a:pt x="31689" y="27206"/>
                  </a:cubicBezTo>
                  <a:cubicBezTo>
                    <a:pt x="32023" y="27540"/>
                    <a:pt x="32090" y="28007"/>
                    <a:pt x="32423" y="28340"/>
                  </a:cubicBezTo>
                  <a:cubicBezTo>
                    <a:pt x="34067" y="29931"/>
                    <a:pt x="34404" y="30258"/>
                    <a:pt x="34574" y="30258"/>
                  </a:cubicBezTo>
                  <a:cubicBezTo>
                    <a:pt x="34618" y="30258"/>
                    <a:pt x="34651" y="30236"/>
                    <a:pt x="34692" y="30208"/>
                  </a:cubicBezTo>
                  <a:cubicBezTo>
                    <a:pt x="34825" y="30242"/>
                    <a:pt x="34925" y="30242"/>
                    <a:pt x="35059" y="30309"/>
                  </a:cubicBezTo>
                  <a:cubicBezTo>
                    <a:pt x="35993" y="38047"/>
                    <a:pt x="38161" y="39582"/>
                    <a:pt x="38194" y="39649"/>
                  </a:cubicBezTo>
                  <a:cubicBezTo>
                    <a:pt x="39729" y="38314"/>
                    <a:pt x="39195" y="36346"/>
                    <a:pt x="39695" y="34712"/>
                  </a:cubicBezTo>
                  <a:cubicBezTo>
                    <a:pt x="40296" y="32744"/>
                    <a:pt x="42664" y="32677"/>
                    <a:pt x="43565" y="31076"/>
                  </a:cubicBezTo>
                  <a:cubicBezTo>
                    <a:pt x="43665" y="30976"/>
                    <a:pt x="43631" y="30742"/>
                    <a:pt x="43631" y="30575"/>
                  </a:cubicBezTo>
                  <a:cubicBezTo>
                    <a:pt x="44399" y="30175"/>
                    <a:pt x="45366" y="30342"/>
                    <a:pt x="46166" y="29842"/>
                  </a:cubicBezTo>
                  <a:cubicBezTo>
                    <a:pt x="46867" y="30375"/>
                    <a:pt x="48501" y="32710"/>
                    <a:pt x="48501" y="32744"/>
                  </a:cubicBezTo>
                  <a:cubicBezTo>
                    <a:pt x="48768" y="33211"/>
                    <a:pt x="48135" y="33978"/>
                    <a:pt x="48768" y="34245"/>
                  </a:cubicBezTo>
                  <a:cubicBezTo>
                    <a:pt x="48895" y="34300"/>
                    <a:pt x="49010" y="34323"/>
                    <a:pt x="49114" y="34323"/>
                  </a:cubicBezTo>
                  <a:cubicBezTo>
                    <a:pt x="49642" y="34323"/>
                    <a:pt x="49930" y="33733"/>
                    <a:pt x="50403" y="33678"/>
                  </a:cubicBezTo>
                  <a:cubicBezTo>
                    <a:pt x="52905" y="36913"/>
                    <a:pt x="50903" y="42517"/>
                    <a:pt x="55940" y="44419"/>
                  </a:cubicBezTo>
                  <a:cubicBezTo>
                    <a:pt x="56040" y="44352"/>
                    <a:pt x="56107" y="44185"/>
                    <a:pt x="56207" y="44085"/>
                  </a:cubicBezTo>
                  <a:cubicBezTo>
                    <a:pt x="55907" y="43351"/>
                    <a:pt x="54839" y="40816"/>
                    <a:pt x="54072" y="40516"/>
                  </a:cubicBezTo>
                  <a:cubicBezTo>
                    <a:pt x="51904" y="39715"/>
                    <a:pt x="52237" y="36713"/>
                    <a:pt x="52905" y="35913"/>
                  </a:cubicBezTo>
                  <a:lnTo>
                    <a:pt x="52905" y="35913"/>
                  </a:lnTo>
                  <a:cubicBezTo>
                    <a:pt x="52938" y="35913"/>
                    <a:pt x="56174" y="38715"/>
                    <a:pt x="56207" y="38915"/>
                  </a:cubicBezTo>
                  <a:cubicBezTo>
                    <a:pt x="56240" y="38915"/>
                    <a:pt x="58675" y="37080"/>
                    <a:pt x="58742" y="36613"/>
                  </a:cubicBezTo>
                  <a:cubicBezTo>
                    <a:pt x="58775" y="36380"/>
                    <a:pt x="58742" y="36079"/>
                    <a:pt x="58675" y="35846"/>
                  </a:cubicBezTo>
                  <a:cubicBezTo>
                    <a:pt x="58275" y="33944"/>
                    <a:pt x="56374" y="33344"/>
                    <a:pt x="55506" y="31910"/>
                  </a:cubicBezTo>
                  <a:cubicBezTo>
                    <a:pt x="54939" y="31042"/>
                    <a:pt x="56440" y="29942"/>
                    <a:pt x="56507" y="29942"/>
                  </a:cubicBezTo>
                  <a:cubicBezTo>
                    <a:pt x="56573" y="29909"/>
                    <a:pt x="56656" y="29893"/>
                    <a:pt x="56746" y="29893"/>
                  </a:cubicBezTo>
                  <a:cubicBezTo>
                    <a:pt x="57201" y="29893"/>
                    <a:pt x="57853" y="30296"/>
                    <a:pt x="57575" y="30909"/>
                  </a:cubicBezTo>
                  <a:cubicBezTo>
                    <a:pt x="57083" y="31954"/>
                    <a:pt x="57372" y="32156"/>
                    <a:pt x="57668" y="32156"/>
                  </a:cubicBezTo>
                  <a:cubicBezTo>
                    <a:pt x="57853" y="32156"/>
                    <a:pt x="58042" y="32076"/>
                    <a:pt x="58042" y="32076"/>
                  </a:cubicBezTo>
                  <a:cubicBezTo>
                    <a:pt x="58208" y="32010"/>
                    <a:pt x="58208" y="32010"/>
                    <a:pt x="57942" y="30175"/>
                  </a:cubicBezTo>
                  <a:cubicBezTo>
                    <a:pt x="59209" y="28707"/>
                    <a:pt x="61911" y="28908"/>
                    <a:pt x="62178" y="26339"/>
                  </a:cubicBezTo>
                  <a:cubicBezTo>
                    <a:pt x="62445" y="23337"/>
                    <a:pt x="61010" y="22236"/>
                    <a:pt x="58842" y="20568"/>
                  </a:cubicBezTo>
                  <a:cubicBezTo>
                    <a:pt x="58842" y="20535"/>
                    <a:pt x="58842" y="20535"/>
                    <a:pt x="59376" y="19101"/>
                  </a:cubicBezTo>
                  <a:cubicBezTo>
                    <a:pt x="59058" y="18973"/>
                    <a:pt x="58853" y="18891"/>
                    <a:pt x="58672" y="18891"/>
                  </a:cubicBezTo>
                  <a:cubicBezTo>
                    <a:pt x="58474" y="18891"/>
                    <a:pt x="58303" y="18990"/>
                    <a:pt x="58042" y="19234"/>
                  </a:cubicBezTo>
                  <a:cubicBezTo>
                    <a:pt x="57541" y="19101"/>
                    <a:pt x="57141" y="18767"/>
                    <a:pt x="56674" y="18600"/>
                  </a:cubicBezTo>
                  <a:cubicBezTo>
                    <a:pt x="56674" y="18533"/>
                    <a:pt x="56607" y="18367"/>
                    <a:pt x="56574" y="18267"/>
                  </a:cubicBezTo>
                  <a:cubicBezTo>
                    <a:pt x="56974" y="17933"/>
                    <a:pt x="57141" y="17499"/>
                    <a:pt x="57374" y="17066"/>
                  </a:cubicBezTo>
                  <a:cubicBezTo>
                    <a:pt x="57508" y="17099"/>
                    <a:pt x="57675" y="17099"/>
                    <a:pt x="57808" y="17166"/>
                  </a:cubicBezTo>
                  <a:cubicBezTo>
                    <a:pt x="57875" y="17399"/>
                    <a:pt x="58008" y="17700"/>
                    <a:pt x="58075" y="17933"/>
                  </a:cubicBezTo>
                  <a:cubicBezTo>
                    <a:pt x="59709" y="17666"/>
                    <a:pt x="59709" y="17666"/>
                    <a:pt x="59743" y="17666"/>
                  </a:cubicBezTo>
                  <a:cubicBezTo>
                    <a:pt x="60944" y="18333"/>
                    <a:pt x="61477" y="19701"/>
                    <a:pt x="62545" y="20502"/>
                  </a:cubicBezTo>
                  <a:cubicBezTo>
                    <a:pt x="63079" y="20368"/>
                    <a:pt x="63112" y="20335"/>
                    <a:pt x="63445" y="19734"/>
                  </a:cubicBezTo>
                  <a:cubicBezTo>
                    <a:pt x="62912" y="18066"/>
                    <a:pt x="59509" y="17066"/>
                    <a:pt x="61010" y="15164"/>
                  </a:cubicBezTo>
                  <a:lnTo>
                    <a:pt x="61010" y="15164"/>
                  </a:lnTo>
                  <a:cubicBezTo>
                    <a:pt x="61211" y="15198"/>
                    <a:pt x="61477" y="15231"/>
                    <a:pt x="61678" y="15231"/>
                  </a:cubicBezTo>
                  <a:cubicBezTo>
                    <a:pt x="62311" y="14264"/>
                    <a:pt x="62311" y="14264"/>
                    <a:pt x="59643" y="10228"/>
                  </a:cubicBezTo>
                  <a:lnTo>
                    <a:pt x="59643" y="10228"/>
                  </a:lnTo>
                  <a:cubicBezTo>
                    <a:pt x="60744" y="10261"/>
                    <a:pt x="61177" y="11428"/>
                    <a:pt x="62078" y="11862"/>
                  </a:cubicBezTo>
                  <a:cubicBezTo>
                    <a:pt x="61577" y="10695"/>
                    <a:pt x="61577" y="10695"/>
                    <a:pt x="59076" y="9193"/>
                  </a:cubicBezTo>
                  <a:lnTo>
                    <a:pt x="58842" y="9427"/>
                  </a:lnTo>
                  <a:cubicBezTo>
                    <a:pt x="58375" y="9360"/>
                    <a:pt x="58008" y="9093"/>
                    <a:pt x="57541" y="9060"/>
                  </a:cubicBezTo>
                  <a:cubicBezTo>
                    <a:pt x="57441" y="9160"/>
                    <a:pt x="57341" y="9227"/>
                    <a:pt x="57241" y="9327"/>
                  </a:cubicBezTo>
                  <a:cubicBezTo>
                    <a:pt x="56507" y="9093"/>
                    <a:pt x="55873" y="8760"/>
                    <a:pt x="55873" y="8760"/>
                  </a:cubicBezTo>
                  <a:cubicBezTo>
                    <a:pt x="55873" y="8093"/>
                    <a:pt x="55607" y="7492"/>
                    <a:pt x="55607" y="6825"/>
                  </a:cubicBezTo>
                  <a:cubicBezTo>
                    <a:pt x="56574" y="6325"/>
                    <a:pt x="57675" y="6725"/>
                    <a:pt x="58675" y="6391"/>
                  </a:cubicBezTo>
                  <a:cubicBezTo>
                    <a:pt x="58675" y="6325"/>
                    <a:pt x="58609" y="6158"/>
                    <a:pt x="58609" y="6058"/>
                  </a:cubicBezTo>
                  <a:cubicBezTo>
                    <a:pt x="58275" y="5858"/>
                    <a:pt x="58108" y="5691"/>
                    <a:pt x="58042" y="5091"/>
                  </a:cubicBezTo>
                  <a:cubicBezTo>
                    <a:pt x="58159" y="5069"/>
                    <a:pt x="58239" y="5055"/>
                    <a:pt x="58314" y="5055"/>
                  </a:cubicBezTo>
                  <a:cubicBezTo>
                    <a:pt x="58474" y="5055"/>
                    <a:pt x="58612" y="5120"/>
                    <a:pt x="59042" y="5324"/>
                  </a:cubicBezTo>
                  <a:cubicBezTo>
                    <a:pt x="59109" y="5224"/>
                    <a:pt x="59209" y="5091"/>
                    <a:pt x="59242" y="5024"/>
                  </a:cubicBezTo>
                  <a:cubicBezTo>
                    <a:pt x="59209" y="4924"/>
                    <a:pt x="59109" y="4824"/>
                    <a:pt x="59076" y="4757"/>
                  </a:cubicBezTo>
                  <a:lnTo>
                    <a:pt x="59076" y="4757"/>
                  </a:lnTo>
                  <a:cubicBezTo>
                    <a:pt x="59543" y="4857"/>
                    <a:pt x="59676" y="4890"/>
                    <a:pt x="59943" y="5424"/>
                  </a:cubicBezTo>
                  <a:cubicBezTo>
                    <a:pt x="60910" y="7392"/>
                    <a:pt x="60910" y="7392"/>
                    <a:pt x="64580" y="9360"/>
                  </a:cubicBezTo>
                  <a:cubicBezTo>
                    <a:pt x="64646" y="9260"/>
                    <a:pt x="64680" y="9160"/>
                    <a:pt x="64713" y="9060"/>
                  </a:cubicBezTo>
                  <a:cubicBezTo>
                    <a:pt x="63479" y="7859"/>
                    <a:pt x="62011" y="6892"/>
                    <a:pt x="60844" y="5591"/>
                  </a:cubicBezTo>
                  <a:cubicBezTo>
                    <a:pt x="60977" y="5424"/>
                    <a:pt x="61144" y="5224"/>
                    <a:pt x="61211" y="5057"/>
                  </a:cubicBezTo>
                  <a:lnTo>
                    <a:pt x="61577" y="5057"/>
                  </a:lnTo>
                  <a:cubicBezTo>
                    <a:pt x="61678" y="4990"/>
                    <a:pt x="61744" y="4857"/>
                    <a:pt x="61778" y="4757"/>
                  </a:cubicBezTo>
                  <a:cubicBezTo>
                    <a:pt x="61711" y="4557"/>
                    <a:pt x="61611" y="4323"/>
                    <a:pt x="61577" y="4090"/>
                  </a:cubicBezTo>
                  <a:cubicBezTo>
                    <a:pt x="61678" y="4023"/>
                    <a:pt x="61744" y="3923"/>
                    <a:pt x="61844" y="3890"/>
                  </a:cubicBezTo>
                  <a:cubicBezTo>
                    <a:pt x="61411" y="3423"/>
                    <a:pt x="60677" y="3423"/>
                    <a:pt x="60310" y="2889"/>
                  </a:cubicBezTo>
                  <a:cubicBezTo>
                    <a:pt x="60435" y="2841"/>
                    <a:pt x="60555" y="2823"/>
                    <a:pt x="60671" y="2823"/>
                  </a:cubicBezTo>
                  <a:cubicBezTo>
                    <a:pt x="61014" y="2823"/>
                    <a:pt x="61319" y="2981"/>
                    <a:pt x="61610" y="2981"/>
                  </a:cubicBezTo>
                  <a:cubicBezTo>
                    <a:pt x="61768" y="2981"/>
                    <a:pt x="61923" y="2934"/>
                    <a:pt x="62078" y="2789"/>
                  </a:cubicBezTo>
                  <a:cubicBezTo>
                    <a:pt x="61169" y="1920"/>
                    <a:pt x="59122" y="1749"/>
                    <a:pt x="57634" y="1749"/>
                  </a:cubicBezTo>
                  <a:cubicBezTo>
                    <a:pt x="56665" y="1749"/>
                    <a:pt x="55933" y="1822"/>
                    <a:pt x="55907" y="1822"/>
                  </a:cubicBezTo>
                  <a:cubicBezTo>
                    <a:pt x="55973" y="1888"/>
                    <a:pt x="56007" y="2055"/>
                    <a:pt x="56040" y="2155"/>
                  </a:cubicBezTo>
                  <a:cubicBezTo>
                    <a:pt x="55840" y="2155"/>
                    <a:pt x="55540" y="2055"/>
                    <a:pt x="55373" y="1988"/>
                  </a:cubicBezTo>
                  <a:cubicBezTo>
                    <a:pt x="54748" y="2342"/>
                    <a:pt x="54134" y="2469"/>
                    <a:pt x="53528" y="2469"/>
                  </a:cubicBezTo>
                  <a:cubicBezTo>
                    <a:pt x="51986" y="2469"/>
                    <a:pt x="50489" y="1647"/>
                    <a:pt x="48948" y="1647"/>
                  </a:cubicBezTo>
                  <a:cubicBezTo>
                    <a:pt x="48866" y="1647"/>
                    <a:pt x="48784" y="1650"/>
                    <a:pt x="48702" y="1655"/>
                  </a:cubicBezTo>
                  <a:cubicBezTo>
                    <a:pt x="48668" y="1721"/>
                    <a:pt x="48635" y="1855"/>
                    <a:pt x="48568" y="1988"/>
                  </a:cubicBezTo>
                  <a:cubicBezTo>
                    <a:pt x="48435" y="2022"/>
                    <a:pt x="48435" y="2022"/>
                    <a:pt x="47567" y="2022"/>
                  </a:cubicBezTo>
                  <a:cubicBezTo>
                    <a:pt x="47534" y="2088"/>
                    <a:pt x="47434" y="2222"/>
                    <a:pt x="47401" y="2322"/>
                  </a:cubicBezTo>
                  <a:cubicBezTo>
                    <a:pt x="45927" y="1710"/>
                    <a:pt x="45455" y="1514"/>
                    <a:pt x="45251" y="1514"/>
                  </a:cubicBezTo>
                  <a:cubicBezTo>
                    <a:pt x="45155" y="1514"/>
                    <a:pt x="45119" y="1557"/>
                    <a:pt x="45066" y="1621"/>
                  </a:cubicBezTo>
                  <a:cubicBezTo>
                    <a:pt x="44013" y="1407"/>
                    <a:pt x="43466" y="1298"/>
                    <a:pt x="43027" y="1069"/>
                  </a:cubicBezTo>
                  <a:lnTo>
                    <a:pt x="43027" y="1069"/>
                  </a:lnTo>
                  <a:cubicBezTo>
                    <a:pt x="42952" y="1324"/>
                    <a:pt x="42629" y="1388"/>
                    <a:pt x="42531" y="1388"/>
                  </a:cubicBezTo>
                  <a:cubicBezTo>
                    <a:pt x="42531" y="1355"/>
                    <a:pt x="42531" y="1321"/>
                    <a:pt x="42564" y="1288"/>
                  </a:cubicBezTo>
                  <a:cubicBezTo>
                    <a:pt x="42631" y="1221"/>
                    <a:pt x="42664" y="1221"/>
                    <a:pt x="42697" y="1188"/>
                  </a:cubicBezTo>
                  <a:cubicBezTo>
                    <a:pt x="42731" y="1154"/>
                    <a:pt x="42797" y="1121"/>
                    <a:pt x="42831" y="1121"/>
                  </a:cubicBezTo>
                  <a:cubicBezTo>
                    <a:pt x="42831" y="1121"/>
                    <a:pt x="42864" y="1121"/>
                    <a:pt x="42864" y="1054"/>
                  </a:cubicBezTo>
                  <a:lnTo>
                    <a:pt x="42998" y="1054"/>
                  </a:lnTo>
                  <a:cubicBezTo>
                    <a:pt x="42630" y="856"/>
                    <a:pt x="42332" y="568"/>
                    <a:pt x="41863" y="54"/>
                  </a:cubicBezTo>
                  <a:cubicBezTo>
                    <a:pt x="40996" y="287"/>
                    <a:pt x="40996" y="287"/>
                    <a:pt x="40963" y="287"/>
                  </a:cubicBezTo>
                  <a:lnTo>
                    <a:pt x="40696" y="354"/>
                  </a:lnTo>
                  <a:cubicBezTo>
                    <a:pt x="40629" y="320"/>
                    <a:pt x="40496" y="220"/>
                    <a:pt x="40396" y="187"/>
                  </a:cubicBezTo>
                  <a:cubicBezTo>
                    <a:pt x="38895" y="754"/>
                    <a:pt x="38895" y="754"/>
                    <a:pt x="38828" y="954"/>
                  </a:cubicBezTo>
                  <a:cubicBezTo>
                    <a:pt x="38628" y="954"/>
                    <a:pt x="38261" y="988"/>
                    <a:pt x="38061" y="1021"/>
                  </a:cubicBezTo>
                  <a:cubicBezTo>
                    <a:pt x="38027" y="1088"/>
                    <a:pt x="37927" y="1221"/>
                    <a:pt x="37894" y="1321"/>
                  </a:cubicBezTo>
                  <a:cubicBezTo>
                    <a:pt x="37856" y="1309"/>
                    <a:pt x="37816" y="1303"/>
                    <a:pt x="37773" y="1303"/>
                  </a:cubicBezTo>
                  <a:cubicBezTo>
                    <a:pt x="37586" y="1303"/>
                    <a:pt x="37362" y="1407"/>
                    <a:pt x="37227" y="1488"/>
                  </a:cubicBezTo>
                  <a:lnTo>
                    <a:pt x="37093" y="1521"/>
                  </a:lnTo>
                  <a:cubicBezTo>
                    <a:pt x="37027" y="1488"/>
                    <a:pt x="36893" y="1421"/>
                    <a:pt x="36760" y="1421"/>
                  </a:cubicBezTo>
                  <a:cubicBezTo>
                    <a:pt x="36693" y="1488"/>
                    <a:pt x="36593" y="1555"/>
                    <a:pt x="36526" y="1621"/>
                  </a:cubicBezTo>
                  <a:cubicBezTo>
                    <a:pt x="36560" y="1388"/>
                    <a:pt x="36660" y="1154"/>
                    <a:pt x="36660" y="954"/>
                  </a:cubicBezTo>
                  <a:cubicBezTo>
                    <a:pt x="36630" y="951"/>
                    <a:pt x="36600" y="950"/>
                    <a:pt x="36570" y="950"/>
                  </a:cubicBezTo>
                  <a:cubicBezTo>
                    <a:pt x="35951" y="950"/>
                    <a:pt x="35203" y="1590"/>
                    <a:pt x="35425" y="2322"/>
                  </a:cubicBezTo>
                  <a:cubicBezTo>
                    <a:pt x="34678" y="2079"/>
                    <a:pt x="34349" y="1972"/>
                    <a:pt x="34175" y="1972"/>
                  </a:cubicBezTo>
                  <a:cubicBezTo>
                    <a:pt x="34039" y="1972"/>
                    <a:pt x="33998" y="2038"/>
                    <a:pt x="33924" y="2155"/>
                  </a:cubicBezTo>
                  <a:cubicBezTo>
                    <a:pt x="33779" y="2082"/>
                    <a:pt x="33678" y="2035"/>
                    <a:pt x="33409" y="2035"/>
                  </a:cubicBezTo>
                  <a:cubicBezTo>
                    <a:pt x="33061" y="2035"/>
                    <a:pt x="32430" y="2115"/>
                    <a:pt x="31056" y="2322"/>
                  </a:cubicBezTo>
                  <a:cubicBezTo>
                    <a:pt x="31156" y="2155"/>
                    <a:pt x="31323" y="1955"/>
                    <a:pt x="31489" y="1822"/>
                  </a:cubicBezTo>
                  <a:lnTo>
                    <a:pt x="31056" y="1822"/>
                  </a:lnTo>
                  <a:cubicBezTo>
                    <a:pt x="30922" y="1988"/>
                    <a:pt x="30722" y="2188"/>
                    <a:pt x="30589" y="2355"/>
                  </a:cubicBezTo>
                  <a:cubicBezTo>
                    <a:pt x="30500" y="2348"/>
                    <a:pt x="30419" y="2343"/>
                    <a:pt x="30342" y="2343"/>
                  </a:cubicBezTo>
                  <a:cubicBezTo>
                    <a:pt x="30042" y="2343"/>
                    <a:pt x="29791" y="2425"/>
                    <a:pt x="29288" y="2822"/>
                  </a:cubicBezTo>
                  <a:cubicBezTo>
                    <a:pt x="29188" y="2722"/>
                    <a:pt x="29088" y="2655"/>
                    <a:pt x="29021" y="2622"/>
                  </a:cubicBezTo>
                  <a:cubicBezTo>
                    <a:pt x="28954" y="2655"/>
                    <a:pt x="28854" y="2722"/>
                    <a:pt x="28787" y="2822"/>
                  </a:cubicBezTo>
                  <a:cubicBezTo>
                    <a:pt x="28721" y="2722"/>
                    <a:pt x="28654" y="2622"/>
                    <a:pt x="28621" y="2522"/>
                  </a:cubicBezTo>
                  <a:cubicBezTo>
                    <a:pt x="28721" y="2355"/>
                    <a:pt x="28988" y="2155"/>
                    <a:pt x="29154" y="2022"/>
                  </a:cubicBezTo>
                  <a:cubicBezTo>
                    <a:pt x="29426" y="2208"/>
                    <a:pt x="29594" y="2326"/>
                    <a:pt x="29777" y="2326"/>
                  </a:cubicBezTo>
                  <a:cubicBezTo>
                    <a:pt x="29954" y="2326"/>
                    <a:pt x="30144" y="2217"/>
                    <a:pt x="30455" y="1955"/>
                  </a:cubicBezTo>
                  <a:cubicBezTo>
                    <a:pt x="30489" y="1355"/>
                    <a:pt x="30055" y="887"/>
                    <a:pt x="30155" y="320"/>
                  </a:cubicBezTo>
                  <a:cubicBezTo>
                    <a:pt x="29921" y="97"/>
                    <a:pt x="29537" y="1"/>
                    <a:pt x="29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6"/>
            <p:cNvSpPr/>
            <p:nvPr/>
          </p:nvSpPr>
          <p:spPr>
            <a:xfrm>
              <a:off x="4344398" y="2298376"/>
              <a:ext cx="5676" cy="4690"/>
            </a:xfrm>
            <a:custGeom>
              <a:avLst/>
              <a:gdLst/>
              <a:ahLst/>
              <a:cxnLst/>
              <a:rect l="l" t="t" r="r" b="b"/>
              <a:pathLst>
                <a:path w="334" h="276" extrusionOk="0">
                  <a:moveTo>
                    <a:pt x="234" y="0"/>
                  </a:moveTo>
                  <a:cubicBezTo>
                    <a:pt x="167" y="0"/>
                    <a:pt x="0" y="167"/>
                    <a:pt x="0" y="200"/>
                  </a:cubicBezTo>
                  <a:cubicBezTo>
                    <a:pt x="0" y="250"/>
                    <a:pt x="25" y="275"/>
                    <a:pt x="63" y="275"/>
                  </a:cubicBezTo>
                  <a:cubicBezTo>
                    <a:pt x="100" y="275"/>
                    <a:pt x="150" y="250"/>
                    <a:pt x="200" y="200"/>
                  </a:cubicBezTo>
                  <a:cubicBezTo>
                    <a:pt x="334" y="134"/>
                    <a:pt x="334" y="34"/>
                    <a:pt x="234"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6"/>
            <p:cNvSpPr/>
            <p:nvPr/>
          </p:nvSpPr>
          <p:spPr>
            <a:xfrm>
              <a:off x="4101767" y="2573773"/>
              <a:ext cx="10792" cy="7172"/>
            </a:xfrm>
            <a:custGeom>
              <a:avLst/>
              <a:gdLst/>
              <a:ahLst/>
              <a:cxnLst/>
              <a:rect l="l" t="t" r="r" b="b"/>
              <a:pathLst>
                <a:path w="635" h="422" extrusionOk="0">
                  <a:moveTo>
                    <a:pt x="400" y="0"/>
                  </a:moveTo>
                  <a:cubicBezTo>
                    <a:pt x="273" y="0"/>
                    <a:pt x="196" y="74"/>
                    <a:pt x="167" y="74"/>
                  </a:cubicBezTo>
                  <a:cubicBezTo>
                    <a:pt x="0" y="140"/>
                    <a:pt x="0" y="240"/>
                    <a:pt x="0" y="274"/>
                  </a:cubicBezTo>
                  <a:cubicBezTo>
                    <a:pt x="15" y="377"/>
                    <a:pt x="89" y="422"/>
                    <a:pt x="181" y="422"/>
                  </a:cubicBezTo>
                  <a:cubicBezTo>
                    <a:pt x="297" y="422"/>
                    <a:pt x="441" y="352"/>
                    <a:pt x="534" y="240"/>
                  </a:cubicBezTo>
                  <a:cubicBezTo>
                    <a:pt x="601" y="240"/>
                    <a:pt x="634" y="74"/>
                    <a:pt x="467" y="7"/>
                  </a:cubicBezTo>
                  <a:cubicBezTo>
                    <a:pt x="444" y="2"/>
                    <a:pt x="421" y="0"/>
                    <a:pt x="400"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6"/>
            <p:cNvSpPr/>
            <p:nvPr/>
          </p:nvSpPr>
          <p:spPr>
            <a:xfrm>
              <a:off x="4019004" y="2505200"/>
              <a:ext cx="13613" cy="15975"/>
            </a:xfrm>
            <a:custGeom>
              <a:avLst/>
              <a:gdLst/>
              <a:ahLst/>
              <a:cxnLst/>
              <a:rect l="l" t="t" r="r" b="b"/>
              <a:pathLst>
                <a:path w="801" h="940" extrusionOk="0">
                  <a:moveTo>
                    <a:pt x="254" y="1"/>
                  </a:moveTo>
                  <a:cubicBezTo>
                    <a:pt x="207" y="1"/>
                    <a:pt x="157" y="11"/>
                    <a:pt x="100" y="39"/>
                  </a:cubicBezTo>
                  <a:cubicBezTo>
                    <a:pt x="0" y="439"/>
                    <a:pt x="0" y="639"/>
                    <a:pt x="234" y="940"/>
                  </a:cubicBezTo>
                  <a:cubicBezTo>
                    <a:pt x="267" y="940"/>
                    <a:pt x="334" y="873"/>
                    <a:pt x="401" y="806"/>
                  </a:cubicBezTo>
                  <a:cubicBezTo>
                    <a:pt x="534" y="673"/>
                    <a:pt x="667" y="506"/>
                    <a:pt x="801" y="373"/>
                  </a:cubicBezTo>
                  <a:lnTo>
                    <a:pt x="434" y="39"/>
                  </a:lnTo>
                  <a:cubicBezTo>
                    <a:pt x="376" y="20"/>
                    <a:pt x="318" y="1"/>
                    <a:pt x="254"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6"/>
            <p:cNvSpPr/>
            <p:nvPr/>
          </p:nvSpPr>
          <p:spPr>
            <a:xfrm>
              <a:off x="4013905" y="2467795"/>
              <a:ext cx="19289" cy="20257"/>
            </a:xfrm>
            <a:custGeom>
              <a:avLst/>
              <a:gdLst/>
              <a:ahLst/>
              <a:cxnLst/>
              <a:rect l="l" t="t" r="r" b="b"/>
              <a:pathLst>
                <a:path w="1135" h="1192" extrusionOk="0">
                  <a:moveTo>
                    <a:pt x="979" y="1"/>
                  </a:moveTo>
                  <a:cubicBezTo>
                    <a:pt x="894" y="1"/>
                    <a:pt x="701" y="139"/>
                    <a:pt x="701" y="139"/>
                  </a:cubicBezTo>
                  <a:cubicBezTo>
                    <a:pt x="534" y="305"/>
                    <a:pt x="434" y="505"/>
                    <a:pt x="300" y="672"/>
                  </a:cubicBezTo>
                  <a:cubicBezTo>
                    <a:pt x="200" y="739"/>
                    <a:pt x="134" y="872"/>
                    <a:pt x="33" y="972"/>
                  </a:cubicBezTo>
                  <a:cubicBezTo>
                    <a:pt x="33" y="972"/>
                    <a:pt x="0" y="1073"/>
                    <a:pt x="0" y="1139"/>
                  </a:cubicBezTo>
                  <a:cubicBezTo>
                    <a:pt x="0" y="1170"/>
                    <a:pt x="26" y="1192"/>
                    <a:pt x="73" y="1192"/>
                  </a:cubicBezTo>
                  <a:cubicBezTo>
                    <a:pt x="178" y="1192"/>
                    <a:pt x="391" y="1085"/>
                    <a:pt x="667" y="739"/>
                  </a:cubicBezTo>
                  <a:cubicBezTo>
                    <a:pt x="834" y="505"/>
                    <a:pt x="1134" y="139"/>
                    <a:pt x="1001" y="5"/>
                  </a:cubicBezTo>
                  <a:cubicBezTo>
                    <a:pt x="995" y="2"/>
                    <a:pt x="987" y="1"/>
                    <a:pt x="979"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6"/>
            <p:cNvSpPr/>
            <p:nvPr/>
          </p:nvSpPr>
          <p:spPr>
            <a:xfrm>
              <a:off x="4034384" y="2454794"/>
              <a:ext cx="9585" cy="8565"/>
            </a:xfrm>
            <a:custGeom>
              <a:avLst/>
              <a:gdLst/>
              <a:ahLst/>
              <a:cxnLst/>
              <a:rect l="l" t="t" r="r" b="b"/>
              <a:pathLst>
                <a:path w="564" h="504" extrusionOk="0">
                  <a:moveTo>
                    <a:pt x="490" y="1"/>
                  </a:moveTo>
                  <a:cubicBezTo>
                    <a:pt x="424" y="1"/>
                    <a:pt x="0" y="344"/>
                    <a:pt x="96" y="503"/>
                  </a:cubicBezTo>
                  <a:cubicBezTo>
                    <a:pt x="163" y="470"/>
                    <a:pt x="263" y="403"/>
                    <a:pt x="430" y="236"/>
                  </a:cubicBezTo>
                  <a:cubicBezTo>
                    <a:pt x="463" y="170"/>
                    <a:pt x="563" y="70"/>
                    <a:pt x="496" y="3"/>
                  </a:cubicBezTo>
                  <a:cubicBezTo>
                    <a:pt x="495" y="1"/>
                    <a:pt x="493" y="1"/>
                    <a:pt x="490"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6"/>
            <p:cNvSpPr/>
            <p:nvPr/>
          </p:nvSpPr>
          <p:spPr>
            <a:xfrm>
              <a:off x="4075698" y="2309151"/>
              <a:ext cx="78804" cy="60670"/>
            </a:xfrm>
            <a:custGeom>
              <a:avLst/>
              <a:gdLst/>
              <a:ahLst/>
              <a:cxnLst/>
              <a:rect l="l" t="t" r="r" b="b"/>
              <a:pathLst>
                <a:path w="4637" h="3570" extrusionOk="0">
                  <a:moveTo>
                    <a:pt x="4637" y="0"/>
                  </a:moveTo>
                  <a:cubicBezTo>
                    <a:pt x="4559" y="39"/>
                    <a:pt x="4526" y="55"/>
                    <a:pt x="4493" y="55"/>
                  </a:cubicBezTo>
                  <a:cubicBezTo>
                    <a:pt x="4469" y="55"/>
                    <a:pt x="4445" y="47"/>
                    <a:pt x="4403" y="33"/>
                  </a:cubicBezTo>
                  <a:cubicBezTo>
                    <a:pt x="4396" y="31"/>
                    <a:pt x="4386" y="30"/>
                    <a:pt x="4375" y="30"/>
                  </a:cubicBezTo>
                  <a:cubicBezTo>
                    <a:pt x="4230" y="30"/>
                    <a:pt x="3771" y="222"/>
                    <a:pt x="3369" y="500"/>
                  </a:cubicBezTo>
                  <a:lnTo>
                    <a:pt x="2835" y="901"/>
                  </a:lnTo>
                  <a:cubicBezTo>
                    <a:pt x="2368" y="1401"/>
                    <a:pt x="2335" y="1468"/>
                    <a:pt x="2335" y="1535"/>
                  </a:cubicBezTo>
                  <a:cubicBezTo>
                    <a:pt x="2335" y="1568"/>
                    <a:pt x="2335" y="1568"/>
                    <a:pt x="2202" y="1735"/>
                  </a:cubicBezTo>
                  <a:cubicBezTo>
                    <a:pt x="1835" y="2168"/>
                    <a:pt x="1201" y="2235"/>
                    <a:pt x="801" y="2635"/>
                  </a:cubicBezTo>
                  <a:cubicBezTo>
                    <a:pt x="634" y="2702"/>
                    <a:pt x="567" y="2902"/>
                    <a:pt x="400" y="3002"/>
                  </a:cubicBezTo>
                  <a:cubicBezTo>
                    <a:pt x="100" y="3136"/>
                    <a:pt x="0" y="3202"/>
                    <a:pt x="33" y="3336"/>
                  </a:cubicBezTo>
                  <a:cubicBezTo>
                    <a:pt x="61" y="3354"/>
                    <a:pt x="89" y="3360"/>
                    <a:pt x="117" y="3360"/>
                  </a:cubicBezTo>
                  <a:cubicBezTo>
                    <a:pt x="163" y="3360"/>
                    <a:pt x="211" y="3345"/>
                    <a:pt x="263" y="3345"/>
                  </a:cubicBezTo>
                  <a:cubicBezTo>
                    <a:pt x="296" y="3345"/>
                    <a:pt x="330" y="3351"/>
                    <a:pt x="367" y="3369"/>
                  </a:cubicBezTo>
                  <a:cubicBezTo>
                    <a:pt x="434" y="3403"/>
                    <a:pt x="500" y="3536"/>
                    <a:pt x="634" y="3569"/>
                  </a:cubicBezTo>
                  <a:lnTo>
                    <a:pt x="734" y="3569"/>
                  </a:lnTo>
                  <a:cubicBezTo>
                    <a:pt x="901" y="3536"/>
                    <a:pt x="1568" y="3069"/>
                    <a:pt x="1568" y="3069"/>
                  </a:cubicBezTo>
                  <a:cubicBezTo>
                    <a:pt x="1635" y="3069"/>
                    <a:pt x="1668" y="3036"/>
                    <a:pt x="1701" y="3002"/>
                  </a:cubicBezTo>
                  <a:cubicBezTo>
                    <a:pt x="1868" y="2869"/>
                    <a:pt x="1868" y="2669"/>
                    <a:pt x="2001" y="2535"/>
                  </a:cubicBezTo>
                  <a:cubicBezTo>
                    <a:pt x="2135" y="2368"/>
                    <a:pt x="2302" y="2235"/>
                    <a:pt x="2402" y="2068"/>
                  </a:cubicBezTo>
                  <a:cubicBezTo>
                    <a:pt x="2468" y="2035"/>
                    <a:pt x="2468" y="2002"/>
                    <a:pt x="2502" y="1968"/>
                  </a:cubicBezTo>
                  <a:cubicBezTo>
                    <a:pt x="2702" y="1668"/>
                    <a:pt x="3069" y="1234"/>
                    <a:pt x="3069" y="1234"/>
                  </a:cubicBezTo>
                  <a:lnTo>
                    <a:pt x="3236" y="1068"/>
                  </a:lnTo>
                  <a:cubicBezTo>
                    <a:pt x="3469" y="901"/>
                    <a:pt x="3703" y="834"/>
                    <a:pt x="3903" y="667"/>
                  </a:cubicBezTo>
                  <a:cubicBezTo>
                    <a:pt x="4036" y="567"/>
                    <a:pt x="4036" y="367"/>
                    <a:pt x="4170" y="300"/>
                  </a:cubicBezTo>
                  <a:cubicBezTo>
                    <a:pt x="4170" y="300"/>
                    <a:pt x="4203" y="234"/>
                    <a:pt x="4370" y="167"/>
                  </a:cubicBezTo>
                  <a:cubicBezTo>
                    <a:pt x="4637" y="33"/>
                    <a:pt x="4637" y="33"/>
                    <a:pt x="4637"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6"/>
            <p:cNvSpPr/>
            <p:nvPr/>
          </p:nvSpPr>
          <p:spPr>
            <a:xfrm>
              <a:off x="4079657" y="2325890"/>
              <a:ext cx="38000" cy="23520"/>
            </a:xfrm>
            <a:custGeom>
              <a:avLst/>
              <a:gdLst/>
              <a:ahLst/>
              <a:cxnLst/>
              <a:rect l="l" t="t" r="r" b="b"/>
              <a:pathLst>
                <a:path w="2236" h="1384" extrusionOk="0">
                  <a:moveTo>
                    <a:pt x="2048" y="1"/>
                  </a:moveTo>
                  <a:cubicBezTo>
                    <a:pt x="2028" y="1"/>
                    <a:pt x="2002" y="5"/>
                    <a:pt x="1969" y="16"/>
                  </a:cubicBezTo>
                  <a:cubicBezTo>
                    <a:pt x="1835" y="49"/>
                    <a:pt x="1668" y="149"/>
                    <a:pt x="1568" y="216"/>
                  </a:cubicBezTo>
                  <a:cubicBezTo>
                    <a:pt x="1535" y="233"/>
                    <a:pt x="1502" y="233"/>
                    <a:pt x="1464" y="233"/>
                  </a:cubicBezTo>
                  <a:cubicBezTo>
                    <a:pt x="1427" y="233"/>
                    <a:pt x="1385" y="233"/>
                    <a:pt x="1335" y="249"/>
                  </a:cubicBezTo>
                  <a:cubicBezTo>
                    <a:pt x="1301" y="249"/>
                    <a:pt x="1301" y="316"/>
                    <a:pt x="1268" y="316"/>
                  </a:cubicBezTo>
                  <a:cubicBezTo>
                    <a:pt x="1235" y="316"/>
                    <a:pt x="1235" y="349"/>
                    <a:pt x="1168" y="349"/>
                  </a:cubicBezTo>
                  <a:cubicBezTo>
                    <a:pt x="1068" y="483"/>
                    <a:pt x="935" y="583"/>
                    <a:pt x="768" y="716"/>
                  </a:cubicBezTo>
                  <a:cubicBezTo>
                    <a:pt x="568" y="850"/>
                    <a:pt x="334" y="916"/>
                    <a:pt x="167" y="1050"/>
                  </a:cubicBezTo>
                  <a:cubicBezTo>
                    <a:pt x="167" y="1050"/>
                    <a:pt x="1" y="1217"/>
                    <a:pt x="1" y="1317"/>
                  </a:cubicBezTo>
                  <a:cubicBezTo>
                    <a:pt x="1" y="1383"/>
                    <a:pt x="101" y="1383"/>
                    <a:pt x="101" y="1383"/>
                  </a:cubicBezTo>
                  <a:cubicBezTo>
                    <a:pt x="234" y="1383"/>
                    <a:pt x="301" y="1350"/>
                    <a:pt x="434" y="1350"/>
                  </a:cubicBezTo>
                  <a:lnTo>
                    <a:pt x="568" y="1350"/>
                  </a:lnTo>
                  <a:cubicBezTo>
                    <a:pt x="601" y="1317"/>
                    <a:pt x="601" y="1317"/>
                    <a:pt x="634" y="1317"/>
                  </a:cubicBezTo>
                  <a:cubicBezTo>
                    <a:pt x="901" y="1217"/>
                    <a:pt x="1068" y="1017"/>
                    <a:pt x="1268" y="850"/>
                  </a:cubicBezTo>
                  <a:cubicBezTo>
                    <a:pt x="1468" y="716"/>
                    <a:pt x="1668" y="650"/>
                    <a:pt x="1835" y="516"/>
                  </a:cubicBezTo>
                  <a:cubicBezTo>
                    <a:pt x="2002" y="383"/>
                    <a:pt x="2235" y="183"/>
                    <a:pt x="2102" y="16"/>
                  </a:cubicBezTo>
                  <a:cubicBezTo>
                    <a:pt x="2102" y="16"/>
                    <a:pt x="2087" y="1"/>
                    <a:pt x="2048"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6"/>
            <p:cNvSpPr/>
            <p:nvPr/>
          </p:nvSpPr>
          <p:spPr>
            <a:xfrm>
              <a:off x="3939062" y="2192364"/>
              <a:ext cx="1422918" cy="1497745"/>
            </a:xfrm>
            <a:custGeom>
              <a:avLst/>
              <a:gdLst/>
              <a:ahLst/>
              <a:cxnLst/>
              <a:rect l="l" t="t" r="r" b="b"/>
              <a:pathLst>
                <a:path w="83728" h="88131" extrusionOk="0">
                  <a:moveTo>
                    <a:pt x="57542" y="0"/>
                  </a:moveTo>
                  <a:cubicBezTo>
                    <a:pt x="63246" y="7706"/>
                    <a:pt x="66615" y="17246"/>
                    <a:pt x="66615" y="27587"/>
                  </a:cubicBezTo>
                  <a:cubicBezTo>
                    <a:pt x="66615" y="53172"/>
                    <a:pt x="45867" y="73987"/>
                    <a:pt x="20215" y="73987"/>
                  </a:cubicBezTo>
                  <a:cubicBezTo>
                    <a:pt x="12944" y="73987"/>
                    <a:pt x="6105" y="72319"/>
                    <a:pt x="1" y="69350"/>
                  </a:cubicBezTo>
                  <a:lnTo>
                    <a:pt x="1" y="69350"/>
                  </a:lnTo>
                  <a:cubicBezTo>
                    <a:pt x="8440" y="80758"/>
                    <a:pt x="22017" y="88130"/>
                    <a:pt x="37261" y="88130"/>
                  </a:cubicBezTo>
                  <a:cubicBezTo>
                    <a:pt x="62879" y="88130"/>
                    <a:pt x="83661" y="67349"/>
                    <a:pt x="83661" y="41730"/>
                  </a:cubicBezTo>
                  <a:cubicBezTo>
                    <a:pt x="83727" y="23384"/>
                    <a:pt x="73053" y="7506"/>
                    <a:pt x="57542" y="0"/>
                  </a:cubicBezTo>
                  <a:close/>
                </a:path>
              </a:pathLst>
            </a:custGeom>
            <a:solidFill>
              <a:schemeClr val="dk1">
                <a:alpha val="18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6"/>
            <p:cNvSpPr/>
            <p:nvPr/>
          </p:nvSpPr>
          <p:spPr>
            <a:xfrm>
              <a:off x="4319450" y="1419130"/>
              <a:ext cx="508510" cy="764176"/>
            </a:xfrm>
            <a:custGeom>
              <a:avLst/>
              <a:gdLst/>
              <a:ahLst/>
              <a:cxnLst/>
              <a:rect l="l" t="t" r="r" b="b"/>
              <a:pathLst>
                <a:path w="29922" h="44966" extrusionOk="0">
                  <a:moveTo>
                    <a:pt x="14878" y="0"/>
                  </a:moveTo>
                  <a:cubicBezTo>
                    <a:pt x="6672" y="34"/>
                    <a:pt x="1" y="6738"/>
                    <a:pt x="1" y="14944"/>
                  </a:cubicBezTo>
                  <a:cubicBezTo>
                    <a:pt x="1" y="22750"/>
                    <a:pt x="13210" y="42431"/>
                    <a:pt x="13744" y="43265"/>
                  </a:cubicBezTo>
                  <a:lnTo>
                    <a:pt x="14945" y="44966"/>
                  </a:lnTo>
                  <a:lnTo>
                    <a:pt x="16179" y="43231"/>
                  </a:lnTo>
                  <a:cubicBezTo>
                    <a:pt x="16713" y="42397"/>
                    <a:pt x="29922" y="22750"/>
                    <a:pt x="29922" y="14911"/>
                  </a:cubicBezTo>
                  <a:cubicBezTo>
                    <a:pt x="29922" y="13910"/>
                    <a:pt x="29855" y="12909"/>
                    <a:pt x="29622" y="11909"/>
                  </a:cubicBezTo>
                  <a:cubicBezTo>
                    <a:pt x="29522" y="11442"/>
                    <a:pt x="29422" y="10941"/>
                    <a:pt x="29255" y="10508"/>
                  </a:cubicBezTo>
                  <a:cubicBezTo>
                    <a:pt x="29121" y="10041"/>
                    <a:pt x="28988" y="9574"/>
                    <a:pt x="28754" y="9107"/>
                  </a:cubicBezTo>
                  <a:cubicBezTo>
                    <a:pt x="26386" y="3569"/>
                    <a:pt x="21016" y="0"/>
                    <a:pt x="14945"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6"/>
            <p:cNvSpPr/>
            <p:nvPr/>
          </p:nvSpPr>
          <p:spPr>
            <a:xfrm>
              <a:off x="4344398" y="1444061"/>
              <a:ext cx="459192" cy="697303"/>
            </a:xfrm>
            <a:custGeom>
              <a:avLst/>
              <a:gdLst/>
              <a:ahLst/>
              <a:cxnLst/>
              <a:rect l="l" t="t" r="r" b="b"/>
              <a:pathLst>
                <a:path w="27020" h="41031" extrusionOk="0">
                  <a:moveTo>
                    <a:pt x="13510" y="1"/>
                  </a:moveTo>
                  <a:cubicBezTo>
                    <a:pt x="6038" y="1"/>
                    <a:pt x="0" y="6039"/>
                    <a:pt x="0" y="13511"/>
                  </a:cubicBezTo>
                  <a:cubicBezTo>
                    <a:pt x="0" y="20949"/>
                    <a:pt x="13510" y="41030"/>
                    <a:pt x="13510" y="41030"/>
                  </a:cubicBezTo>
                  <a:cubicBezTo>
                    <a:pt x="13510" y="41030"/>
                    <a:pt x="27020" y="20949"/>
                    <a:pt x="27020" y="13511"/>
                  </a:cubicBezTo>
                  <a:cubicBezTo>
                    <a:pt x="27020" y="6039"/>
                    <a:pt x="20949" y="1"/>
                    <a:pt x="13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6"/>
            <p:cNvSpPr/>
            <p:nvPr/>
          </p:nvSpPr>
          <p:spPr>
            <a:xfrm>
              <a:off x="4422063" y="1526841"/>
              <a:ext cx="301602" cy="301602"/>
            </a:xfrm>
            <a:custGeom>
              <a:avLst/>
              <a:gdLst/>
              <a:ahLst/>
              <a:cxnLst/>
              <a:rect l="l" t="t" r="r" b="b"/>
              <a:pathLst>
                <a:path w="17747" h="17747" extrusionOk="0">
                  <a:moveTo>
                    <a:pt x="8873" y="0"/>
                  </a:moveTo>
                  <a:cubicBezTo>
                    <a:pt x="3970" y="0"/>
                    <a:pt x="0" y="3970"/>
                    <a:pt x="0" y="8873"/>
                  </a:cubicBezTo>
                  <a:cubicBezTo>
                    <a:pt x="0" y="13777"/>
                    <a:pt x="3970" y="17746"/>
                    <a:pt x="8873" y="17746"/>
                  </a:cubicBezTo>
                  <a:cubicBezTo>
                    <a:pt x="13777" y="17746"/>
                    <a:pt x="17746" y="13777"/>
                    <a:pt x="17746" y="8873"/>
                  </a:cubicBezTo>
                  <a:cubicBezTo>
                    <a:pt x="17746" y="3970"/>
                    <a:pt x="13777" y="0"/>
                    <a:pt x="8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6"/>
            <p:cNvSpPr/>
            <p:nvPr/>
          </p:nvSpPr>
          <p:spPr>
            <a:xfrm>
              <a:off x="4501988" y="1612188"/>
              <a:ext cx="141734" cy="132031"/>
            </a:xfrm>
            <a:custGeom>
              <a:avLst/>
              <a:gdLst/>
              <a:ahLst/>
              <a:cxnLst/>
              <a:rect l="l" t="t" r="r" b="b"/>
              <a:pathLst>
                <a:path w="8340" h="7769" extrusionOk="0">
                  <a:moveTo>
                    <a:pt x="4187" y="0"/>
                  </a:moveTo>
                  <a:cubicBezTo>
                    <a:pt x="2301" y="0"/>
                    <a:pt x="665" y="1354"/>
                    <a:pt x="334" y="3251"/>
                  </a:cubicBezTo>
                  <a:cubicBezTo>
                    <a:pt x="1" y="5386"/>
                    <a:pt x="1435" y="7354"/>
                    <a:pt x="3536" y="7721"/>
                  </a:cubicBezTo>
                  <a:cubicBezTo>
                    <a:pt x="3744" y="7753"/>
                    <a:pt x="3950" y="7769"/>
                    <a:pt x="4153" y="7769"/>
                  </a:cubicBezTo>
                  <a:cubicBezTo>
                    <a:pt x="6039" y="7769"/>
                    <a:pt x="7675" y="6415"/>
                    <a:pt x="8006" y="4518"/>
                  </a:cubicBezTo>
                  <a:cubicBezTo>
                    <a:pt x="8340" y="2383"/>
                    <a:pt x="6906" y="415"/>
                    <a:pt x="4804" y="48"/>
                  </a:cubicBezTo>
                  <a:cubicBezTo>
                    <a:pt x="4596" y="16"/>
                    <a:pt x="4390" y="0"/>
                    <a:pt x="4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6"/>
            <p:cNvSpPr/>
            <p:nvPr/>
          </p:nvSpPr>
          <p:spPr>
            <a:xfrm>
              <a:off x="4572278" y="1444061"/>
              <a:ext cx="231313" cy="697863"/>
            </a:xfrm>
            <a:custGeom>
              <a:avLst/>
              <a:gdLst/>
              <a:ahLst/>
              <a:cxnLst/>
              <a:rect l="l" t="t" r="r" b="b"/>
              <a:pathLst>
                <a:path w="13611" h="41064" extrusionOk="0">
                  <a:moveTo>
                    <a:pt x="1" y="1"/>
                  </a:moveTo>
                  <a:lnTo>
                    <a:pt x="1" y="40930"/>
                  </a:lnTo>
                  <a:cubicBezTo>
                    <a:pt x="34" y="40997"/>
                    <a:pt x="101" y="41064"/>
                    <a:pt x="101" y="41064"/>
                  </a:cubicBezTo>
                  <a:cubicBezTo>
                    <a:pt x="101" y="41064"/>
                    <a:pt x="13611" y="20949"/>
                    <a:pt x="13611" y="13511"/>
                  </a:cubicBezTo>
                  <a:cubicBezTo>
                    <a:pt x="13611" y="6039"/>
                    <a:pt x="7540" y="1"/>
                    <a:pt x="101" y="1"/>
                  </a:cubicBezTo>
                  <a:close/>
                </a:path>
              </a:pathLst>
            </a:custGeom>
            <a:solidFill>
              <a:schemeClr val="dk1">
                <a:alpha val="18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6"/>
            <p:cNvSpPr/>
            <p:nvPr/>
          </p:nvSpPr>
          <p:spPr>
            <a:xfrm>
              <a:off x="3033185" y="2709372"/>
              <a:ext cx="937639" cy="779488"/>
            </a:xfrm>
            <a:custGeom>
              <a:avLst/>
              <a:gdLst/>
              <a:ahLst/>
              <a:cxnLst/>
              <a:rect l="l" t="t" r="r" b="b"/>
              <a:pathLst>
                <a:path w="55173" h="45867" extrusionOk="0">
                  <a:moveTo>
                    <a:pt x="47634" y="0"/>
                  </a:moveTo>
                  <a:lnTo>
                    <a:pt x="32157" y="5804"/>
                  </a:lnTo>
                  <a:lnTo>
                    <a:pt x="15711" y="7439"/>
                  </a:lnTo>
                  <a:lnTo>
                    <a:pt x="0" y="12176"/>
                  </a:lnTo>
                  <a:lnTo>
                    <a:pt x="7539" y="45866"/>
                  </a:lnTo>
                  <a:lnTo>
                    <a:pt x="23284" y="41130"/>
                  </a:lnTo>
                  <a:lnTo>
                    <a:pt x="39695" y="39495"/>
                  </a:lnTo>
                  <a:lnTo>
                    <a:pt x="55173" y="33691"/>
                  </a:lnTo>
                  <a:lnTo>
                    <a:pt x="47634" y="0"/>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6"/>
            <p:cNvSpPr/>
            <p:nvPr/>
          </p:nvSpPr>
          <p:spPr>
            <a:xfrm>
              <a:off x="3057555" y="2736580"/>
              <a:ext cx="889460" cy="726771"/>
            </a:xfrm>
            <a:custGeom>
              <a:avLst/>
              <a:gdLst/>
              <a:ahLst/>
              <a:cxnLst/>
              <a:rect l="l" t="t" r="r" b="b"/>
              <a:pathLst>
                <a:path w="52338" h="42765" extrusionOk="0">
                  <a:moveTo>
                    <a:pt x="45366" y="0"/>
                  </a:moveTo>
                  <a:lnTo>
                    <a:pt x="30956" y="5371"/>
                  </a:lnTo>
                  <a:lnTo>
                    <a:pt x="14544" y="7005"/>
                  </a:lnTo>
                  <a:lnTo>
                    <a:pt x="1" y="11375"/>
                  </a:lnTo>
                  <a:lnTo>
                    <a:pt x="7006" y="42764"/>
                  </a:lnTo>
                  <a:lnTo>
                    <a:pt x="21616" y="38361"/>
                  </a:lnTo>
                  <a:lnTo>
                    <a:pt x="38028" y="36727"/>
                  </a:lnTo>
                  <a:lnTo>
                    <a:pt x="52338" y="31356"/>
                  </a:lnTo>
                  <a:lnTo>
                    <a:pt x="453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6"/>
            <p:cNvSpPr/>
            <p:nvPr/>
          </p:nvSpPr>
          <p:spPr>
            <a:xfrm>
              <a:off x="3904495" y="3152029"/>
              <a:ext cx="13613" cy="18949"/>
            </a:xfrm>
            <a:custGeom>
              <a:avLst/>
              <a:gdLst/>
              <a:ahLst/>
              <a:cxnLst/>
              <a:rect l="l" t="t" r="r" b="b"/>
              <a:pathLst>
                <a:path w="801" h="1115" extrusionOk="0">
                  <a:moveTo>
                    <a:pt x="332" y="1"/>
                  </a:moveTo>
                  <a:cubicBezTo>
                    <a:pt x="323" y="1"/>
                    <a:pt x="312" y="2"/>
                    <a:pt x="300" y="5"/>
                  </a:cubicBezTo>
                  <a:cubicBezTo>
                    <a:pt x="167" y="72"/>
                    <a:pt x="300" y="239"/>
                    <a:pt x="300" y="305"/>
                  </a:cubicBezTo>
                  <a:cubicBezTo>
                    <a:pt x="300" y="506"/>
                    <a:pt x="167" y="639"/>
                    <a:pt x="67" y="772"/>
                  </a:cubicBezTo>
                  <a:cubicBezTo>
                    <a:pt x="67" y="806"/>
                    <a:pt x="134" y="806"/>
                    <a:pt x="134" y="906"/>
                  </a:cubicBezTo>
                  <a:cubicBezTo>
                    <a:pt x="134" y="973"/>
                    <a:pt x="0" y="1006"/>
                    <a:pt x="67" y="1106"/>
                  </a:cubicBezTo>
                  <a:cubicBezTo>
                    <a:pt x="79" y="1112"/>
                    <a:pt x="92" y="1115"/>
                    <a:pt x="105" y="1115"/>
                  </a:cubicBezTo>
                  <a:cubicBezTo>
                    <a:pt x="167" y="1115"/>
                    <a:pt x="240" y="1055"/>
                    <a:pt x="267" y="973"/>
                  </a:cubicBezTo>
                  <a:lnTo>
                    <a:pt x="434" y="806"/>
                  </a:lnTo>
                  <a:cubicBezTo>
                    <a:pt x="467" y="739"/>
                    <a:pt x="501" y="672"/>
                    <a:pt x="567" y="639"/>
                  </a:cubicBezTo>
                  <a:cubicBezTo>
                    <a:pt x="601" y="606"/>
                    <a:pt x="634" y="606"/>
                    <a:pt x="701" y="606"/>
                  </a:cubicBezTo>
                  <a:cubicBezTo>
                    <a:pt x="767" y="572"/>
                    <a:pt x="801" y="472"/>
                    <a:pt x="801" y="406"/>
                  </a:cubicBezTo>
                  <a:cubicBezTo>
                    <a:pt x="788" y="380"/>
                    <a:pt x="770" y="369"/>
                    <a:pt x="750" y="369"/>
                  </a:cubicBezTo>
                  <a:cubicBezTo>
                    <a:pt x="716" y="369"/>
                    <a:pt x="675" y="398"/>
                    <a:pt x="634" y="439"/>
                  </a:cubicBezTo>
                  <a:cubicBezTo>
                    <a:pt x="567" y="439"/>
                    <a:pt x="567" y="339"/>
                    <a:pt x="501" y="305"/>
                  </a:cubicBezTo>
                  <a:lnTo>
                    <a:pt x="434" y="239"/>
                  </a:lnTo>
                  <a:cubicBezTo>
                    <a:pt x="403" y="148"/>
                    <a:pt x="428" y="1"/>
                    <a:pt x="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6"/>
            <p:cNvSpPr/>
            <p:nvPr/>
          </p:nvSpPr>
          <p:spPr>
            <a:xfrm>
              <a:off x="3877983" y="3170570"/>
              <a:ext cx="25951" cy="19833"/>
            </a:xfrm>
            <a:custGeom>
              <a:avLst/>
              <a:gdLst/>
              <a:ahLst/>
              <a:cxnLst/>
              <a:rect l="l" t="t" r="r" b="b"/>
              <a:pathLst>
                <a:path w="1527" h="1167" extrusionOk="0">
                  <a:moveTo>
                    <a:pt x="1354" y="0"/>
                  </a:moveTo>
                  <a:cubicBezTo>
                    <a:pt x="1327" y="0"/>
                    <a:pt x="1304" y="4"/>
                    <a:pt x="1293" y="15"/>
                  </a:cubicBezTo>
                  <a:cubicBezTo>
                    <a:pt x="1193" y="82"/>
                    <a:pt x="1127" y="215"/>
                    <a:pt x="1026" y="315"/>
                  </a:cubicBezTo>
                  <a:cubicBezTo>
                    <a:pt x="860" y="482"/>
                    <a:pt x="593" y="649"/>
                    <a:pt x="326" y="816"/>
                  </a:cubicBezTo>
                  <a:cubicBezTo>
                    <a:pt x="259" y="849"/>
                    <a:pt x="126" y="916"/>
                    <a:pt x="92" y="1016"/>
                  </a:cubicBezTo>
                  <a:cubicBezTo>
                    <a:pt x="0" y="1131"/>
                    <a:pt x="83" y="1167"/>
                    <a:pt x="187" y="1167"/>
                  </a:cubicBezTo>
                  <a:cubicBezTo>
                    <a:pt x="234" y="1167"/>
                    <a:pt x="285" y="1159"/>
                    <a:pt x="326" y="1149"/>
                  </a:cubicBezTo>
                  <a:cubicBezTo>
                    <a:pt x="459" y="1082"/>
                    <a:pt x="593" y="982"/>
                    <a:pt x="660" y="882"/>
                  </a:cubicBezTo>
                  <a:cubicBezTo>
                    <a:pt x="760" y="816"/>
                    <a:pt x="793" y="682"/>
                    <a:pt x="926" y="582"/>
                  </a:cubicBezTo>
                  <a:cubicBezTo>
                    <a:pt x="960" y="549"/>
                    <a:pt x="1026" y="549"/>
                    <a:pt x="1127" y="515"/>
                  </a:cubicBezTo>
                  <a:cubicBezTo>
                    <a:pt x="1160" y="482"/>
                    <a:pt x="1193" y="415"/>
                    <a:pt x="1193" y="382"/>
                  </a:cubicBezTo>
                  <a:cubicBezTo>
                    <a:pt x="1327" y="249"/>
                    <a:pt x="1493" y="115"/>
                    <a:pt x="1527" y="15"/>
                  </a:cubicBezTo>
                  <a:cubicBezTo>
                    <a:pt x="1482" y="15"/>
                    <a:pt x="1408" y="0"/>
                    <a:pt x="1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6"/>
            <p:cNvSpPr/>
            <p:nvPr/>
          </p:nvSpPr>
          <p:spPr>
            <a:xfrm>
              <a:off x="3851761" y="3081246"/>
              <a:ext cx="7953" cy="4555"/>
            </a:xfrm>
            <a:custGeom>
              <a:avLst/>
              <a:gdLst/>
              <a:ahLst/>
              <a:cxnLst/>
              <a:rect l="l" t="t" r="r" b="b"/>
              <a:pathLst>
                <a:path w="468" h="268" extrusionOk="0">
                  <a:moveTo>
                    <a:pt x="401" y="1"/>
                  </a:moveTo>
                  <a:cubicBezTo>
                    <a:pt x="368" y="101"/>
                    <a:pt x="1" y="101"/>
                    <a:pt x="34" y="234"/>
                  </a:cubicBezTo>
                  <a:cubicBezTo>
                    <a:pt x="34" y="267"/>
                    <a:pt x="168" y="267"/>
                    <a:pt x="234" y="267"/>
                  </a:cubicBezTo>
                  <a:cubicBezTo>
                    <a:pt x="401" y="267"/>
                    <a:pt x="468" y="134"/>
                    <a:pt x="4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6"/>
            <p:cNvSpPr/>
            <p:nvPr/>
          </p:nvSpPr>
          <p:spPr>
            <a:xfrm>
              <a:off x="3804720" y="3079649"/>
              <a:ext cx="54994" cy="20325"/>
            </a:xfrm>
            <a:custGeom>
              <a:avLst/>
              <a:gdLst/>
              <a:ahLst/>
              <a:cxnLst/>
              <a:rect l="l" t="t" r="r" b="b"/>
              <a:pathLst>
                <a:path w="3236" h="1196" extrusionOk="0">
                  <a:moveTo>
                    <a:pt x="241" y="0"/>
                  </a:moveTo>
                  <a:cubicBezTo>
                    <a:pt x="201" y="0"/>
                    <a:pt x="163" y="8"/>
                    <a:pt x="134" y="28"/>
                  </a:cubicBezTo>
                  <a:cubicBezTo>
                    <a:pt x="67" y="61"/>
                    <a:pt x="0" y="228"/>
                    <a:pt x="100" y="295"/>
                  </a:cubicBezTo>
                  <a:cubicBezTo>
                    <a:pt x="134" y="361"/>
                    <a:pt x="167" y="361"/>
                    <a:pt x="234" y="395"/>
                  </a:cubicBezTo>
                  <a:cubicBezTo>
                    <a:pt x="267" y="428"/>
                    <a:pt x="234" y="462"/>
                    <a:pt x="267" y="462"/>
                  </a:cubicBezTo>
                  <a:cubicBezTo>
                    <a:pt x="312" y="550"/>
                    <a:pt x="460" y="550"/>
                    <a:pt x="603" y="550"/>
                  </a:cubicBezTo>
                  <a:cubicBezTo>
                    <a:pt x="675" y="550"/>
                    <a:pt x="745" y="550"/>
                    <a:pt x="801" y="562"/>
                  </a:cubicBezTo>
                  <a:cubicBezTo>
                    <a:pt x="834" y="562"/>
                    <a:pt x="901" y="595"/>
                    <a:pt x="968" y="628"/>
                  </a:cubicBezTo>
                  <a:cubicBezTo>
                    <a:pt x="1001" y="628"/>
                    <a:pt x="1068" y="628"/>
                    <a:pt x="1101" y="695"/>
                  </a:cubicBezTo>
                  <a:cubicBezTo>
                    <a:pt x="1134" y="728"/>
                    <a:pt x="1235" y="795"/>
                    <a:pt x="1268" y="895"/>
                  </a:cubicBezTo>
                  <a:cubicBezTo>
                    <a:pt x="1268" y="962"/>
                    <a:pt x="1101" y="1029"/>
                    <a:pt x="1168" y="1129"/>
                  </a:cubicBezTo>
                  <a:cubicBezTo>
                    <a:pt x="1184" y="1162"/>
                    <a:pt x="1207" y="1175"/>
                    <a:pt x="1234" y="1175"/>
                  </a:cubicBezTo>
                  <a:cubicBezTo>
                    <a:pt x="1314" y="1175"/>
                    <a:pt x="1426" y="1062"/>
                    <a:pt x="1501" y="1062"/>
                  </a:cubicBezTo>
                  <a:cubicBezTo>
                    <a:pt x="1601" y="1062"/>
                    <a:pt x="1668" y="1129"/>
                    <a:pt x="1768" y="1195"/>
                  </a:cubicBezTo>
                  <a:cubicBezTo>
                    <a:pt x="1835" y="1195"/>
                    <a:pt x="1935" y="1129"/>
                    <a:pt x="2002" y="1129"/>
                  </a:cubicBezTo>
                  <a:cubicBezTo>
                    <a:pt x="2102" y="1062"/>
                    <a:pt x="2102" y="895"/>
                    <a:pt x="2235" y="862"/>
                  </a:cubicBezTo>
                  <a:cubicBezTo>
                    <a:pt x="2256" y="841"/>
                    <a:pt x="2283" y="833"/>
                    <a:pt x="2312" y="833"/>
                  </a:cubicBezTo>
                  <a:cubicBezTo>
                    <a:pt x="2375" y="833"/>
                    <a:pt x="2446" y="872"/>
                    <a:pt x="2469" y="895"/>
                  </a:cubicBezTo>
                  <a:cubicBezTo>
                    <a:pt x="2569" y="929"/>
                    <a:pt x="2636" y="1095"/>
                    <a:pt x="2736" y="1162"/>
                  </a:cubicBezTo>
                  <a:cubicBezTo>
                    <a:pt x="2758" y="1173"/>
                    <a:pt x="2784" y="1177"/>
                    <a:pt x="2811" y="1177"/>
                  </a:cubicBezTo>
                  <a:cubicBezTo>
                    <a:pt x="2865" y="1177"/>
                    <a:pt x="2925" y="1162"/>
                    <a:pt x="2969" y="1162"/>
                  </a:cubicBezTo>
                  <a:cubicBezTo>
                    <a:pt x="3036" y="1162"/>
                    <a:pt x="3088" y="1177"/>
                    <a:pt x="3125" y="1177"/>
                  </a:cubicBezTo>
                  <a:cubicBezTo>
                    <a:pt x="3143" y="1177"/>
                    <a:pt x="3158" y="1173"/>
                    <a:pt x="3169" y="1162"/>
                  </a:cubicBezTo>
                  <a:cubicBezTo>
                    <a:pt x="3236" y="895"/>
                    <a:pt x="2936" y="762"/>
                    <a:pt x="2836" y="762"/>
                  </a:cubicBezTo>
                  <a:cubicBezTo>
                    <a:pt x="2802" y="662"/>
                    <a:pt x="2636" y="695"/>
                    <a:pt x="2602" y="562"/>
                  </a:cubicBezTo>
                  <a:cubicBezTo>
                    <a:pt x="2602" y="528"/>
                    <a:pt x="2669" y="495"/>
                    <a:pt x="2636" y="428"/>
                  </a:cubicBezTo>
                  <a:cubicBezTo>
                    <a:pt x="2602" y="361"/>
                    <a:pt x="2435" y="361"/>
                    <a:pt x="2402" y="361"/>
                  </a:cubicBezTo>
                  <a:cubicBezTo>
                    <a:pt x="2335" y="328"/>
                    <a:pt x="2335" y="261"/>
                    <a:pt x="2302" y="228"/>
                  </a:cubicBezTo>
                  <a:cubicBezTo>
                    <a:pt x="2169" y="161"/>
                    <a:pt x="1935" y="161"/>
                    <a:pt x="1735" y="95"/>
                  </a:cubicBezTo>
                  <a:cubicBezTo>
                    <a:pt x="1635" y="95"/>
                    <a:pt x="1601" y="61"/>
                    <a:pt x="1501" y="61"/>
                  </a:cubicBezTo>
                  <a:lnTo>
                    <a:pt x="1301" y="61"/>
                  </a:lnTo>
                  <a:cubicBezTo>
                    <a:pt x="1235" y="61"/>
                    <a:pt x="1134" y="28"/>
                    <a:pt x="1101" y="28"/>
                  </a:cubicBezTo>
                  <a:cubicBezTo>
                    <a:pt x="1001" y="28"/>
                    <a:pt x="934" y="95"/>
                    <a:pt x="901" y="128"/>
                  </a:cubicBezTo>
                  <a:cubicBezTo>
                    <a:pt x="801" y="228"/>
                    <a:pt x="801" y="361"/>
                    <a:pt x="734" y="361"/>
                  </a:cubicBezTo>
                  <a:cubicBezTo>
                    <a:pt x="634" y="361"/>
                    <a:pt x="567" y="261"/>
                    <a:pt x="501" y="228"/>
                  </a:cubicBezTo>
                  <a:cubicBezTo>
                    <a:pt x="501" y="195"/>
                    <a:pt x="501" y="128"/>
                    <a:pt x="467" y="95"/>
                  </a:cubicBezTo>
                  <a:cubicBezTo>
                    <a:pt x="444" y="47"/>
                    <a:pt x="337" y="0"/>
                    <a:pt x="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6"/>
            <p:cNvSpPr/>
            <p:nvPr/>
          </p:nvSpPr>
          <p:spPr>
            <a:xfrm>
              <a:off x="3834188" y="3184250"/>
              <a:ext cx="8531" cy="8531"/>
            </a:xfrm>
            <a:custGeom>
              <a:avLst/>
              <a:gdLst/>
              <a:ahLst/>
              <a:cxnLst/>
              <a:rect l="l" t="t" r="r" b="b"/>
              <a:pathLst>
                <a:path w="502" h="502" extrusionOk="0">
                  <a:moveTo>
                    <a:pt x="414" y="1"/>
                  </a:moveTo>
                  <a:cubicBezTo>
                    <a:pt x="356" y="1"/>
                    <a:pt x="303" y="55"/>
                    <a:pt x="234" y="77"/>
                  </a:cubicBezTo>
                  <a:cubicBezTo>
                    <a:pt x="208" y="77"/>
                    <a:pt x="176" y="72"/>
                    <a:pt x="145" y="72"/>
                  </a:cubicBezTo>
                  <a:cubicBezTo>
                    <a:pt x="98" y="72"/>
                    <a:pt x="54" y="84"/>
                    <a:pt x="34" y="144"/>
                  </a:cubicBezTo>
                  <a:cubicBezTo>
                    <a:pt x="34" y="211"/>
                    <a:pt x="1" y="411"/>
                    <a:pt x="34" y="444"/>
                  </a:cubicBezTo>
                  <a:cubicBezTo>
                    <a:pt x="45" y="486"/>
                    <a:pt x="77" y="501"/>
                    <a:pt x="119" y="501"/>
                  </a:cubicBezTo>
                  <a:cubicBezTo>
                    <a:pt x="211" y="501"/>
                    <a:pt x="345" y="424"/>
                    <a:pt x="368" y="378"/>
                  </a:cubicBezTo>
                  <a:cubicBezTo>
                    <a:pt x="435" y="277"/>
                    <a:pt x="501" y="144"/>
                    <a:pt x="501" y="44"/>
                  </a:cubicBezTo>
                  <a:cubicBezTo>
                    <a:pt x="470" y="12"/>
                    <a:pt x="441" y="1"/>
                    <a:pt x="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6"/>
            <p:cNvSpPr/>
            <p:nvPr/>
          </p:nvSpPr>
          <p:spPr>
            <a:xfrm>
              <a:off x="3765038" y="2972294"/>
              <a:ext cx="22688" cy="29044"/>
            </a:xfrm>
            <a:custGeom>
              <a:avLst/>
              <a:gdLst/>
              <a:ahLst/>
              <a:cxnLst/>
              <a:rect l="l" t="t" r="r" b="b"/>
              <a:pathLst>
                <a:path w="1335" h="1709" extrusionOk="0">
                  <a:moveTo>
                    <a:pt x="691" y="1"/>
                  </a:moveTo>
                  <a:cubicBezTo>
                    <a:pt x="671" y="1"/>
                    <a:pt x="652" y="3"/>
                    <a:pt x="634" y="7"/>
                  </a:cubicBezTo>
                  <a:cubicBezTo>
                    <a:pt x="567" y="140"/>
                    <a:pt x="701" y="207"/>
                    <a:pt x="801" y="307"/>
                  </a:cubicBezTo>
                  <a:cubicBezTo>
                    <a:pt x="901" y="407"/>
                    <a:pt x="834" y="574"/>
                    <a:pt x="768" y="674"/>
                  </a:cubicBezTo>
                  <a:cubicBezTo>
                    <a:pt x="734" y="708"/>
                    <a:pt x="667" y="708"/>
                    <a:pt x="667" y="708"/>
                  </a:cubicBezTo>
                  <a:cubicBezTo>
                    <a:pt x="634" y="741"/>
                    <a:pt x="667" y="874"/>
                    <a:pt x="601" y="908"/>
                  </a:cubicBezTo>
                  <a:cubicBezTo>
                    <a:pt x="501" y="974"/>
                    <a:pt x="401" y="974"/>
                    <a:pt x="301" y="1008"/>
                  </a:cubicBezTo>
                  <a:cubicBezTo>
                    <a:pt x="267" y="1041"/>
                    <a:pt x="167" y="1141"/>
                    <a:pt x="134" y="1208"/>
                  </a:cubicBezTo>
                  <a:cubicBezTo>
                    <a:pt x="100" y="1241"/>
                    <a:pt x="0" y="1375"/>
                    <a:pt x="0" y="1475"/>
                  </a:cubicBezTo>
                  <a:cubicBezTo>
                    <a:pt x="0" y="1508"/>
                    <a:pt x="100" y="1541"/>
                    <a:pt x="167" y="1575"/>
                  </a:cubicBezTo>
                  <a:cubicBezTo>
                    <a:pt x="234" y="1642"/>
                    <a:pt x="301" y="1708"/>
                    <a:pt x="401" y="1708"/>
                  </a:cubicBezTo>
                  <a:cubicBezTo>
                    <a:pt x="467" y="1675"/>
                    <a:pt x="334" y="1508"/>
                    <a:pt x="434" y="1408"/>
                  </a:cubicBezTo>
                  <a:cubicBezTo>
                    <a:pt x="601" y="1408"/>
                    <a:pt x="601" y="1208"/>
                    <a:pt x="734" y="1208"/>
                  </a:cubicBezTo>
                  <a:cubicBezTo>
                    <a:pt x="756" y="1208"/>
                    <a:pt x="779" y="1223"/>
                    <a:pt x="801" y="1223"/>
                  </a:cubicBezTo>
                  <a:cubicBezTo>
                    <a:pt x="812" y="1223"/>
                    <a:pt x="823" y="1219"/>
                    <a:pt x="834" y="1208"/>
                  </a:cubicBezTo>
                  <a:cubicBezTo>
                    <a:pt x="901" y="1175"/>
                    <a:pt x="901" y="1074"/>
                    <a:pt x="968" y="1041"/>
                  </a:cubicBezTo>
                  <a:cubicBezTo>
                    <a:pt x="1101" y="908"/>
                    <a:pt x="1268" y="908"/>
                    <a:pt x="1335" y="808"/>
                  </a:cubicBezTo>
                  <a:cubicBezTo>
                    <a:pt x="1301" y="708"/>
                    <a:pt x="1268" y="641"/>
                    <a:pt x="1168" y="507"/>
                  </a:cubicBezTo>
                  <a:cubicBezTo>
                    <a:pt x="1134" y="474"/>
                    <a:pt x="1101" y="407"/>
                    <a:pt x="1101" y="374"/>
                  </a:cubicBezTo>
                  <a:cubicBezTo>
                    <a:pt x="1101" y="341"/>
                    <a:pt x="1101" y="241"/>
                    <a:pt x="1068" y="207"/>
                  </a:cubicBezTo>
                  <a:cubicBezTo>
                    <a:pt x="1010" y="91"/>
                    <a:pt x="826" y="1"/>
                    <a:pt x="6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6"/>
            <p:cNvSpPr/>
            <p:nvPr/>
          </p:nvSpPr>
          <p:spPr>
            <a:xfrm>
              <a:off x="3770136" y="2963015"/>
              <a:ext cx="11930" cy="9415"/>
            </a:xfrm>
            <a:custGeom>
              <a:avLst/>
              <a:gdLst/>
              <a:ahLst/>
              <a:cxnLst/>
              <a:rect l="l" t="t" r="r" b="b"/>
              <a:pathLst>
                <a:path w="702" h="554" extrusionOk="0">
                  <a:moveTo>
                    <a:pt x="52" y="1"/>
                  </a:moveTo>
                  <a:cubicBezTo>
                    <a:pt x="31" y="1"/>
                    <a:pt x="14" y="6"/>
                    <a:pt x="1" y="19"/>
                  </a:cubicBezTo>
                  <a:lnTo>
                    <a:pt x="1" y="53"/>
                  </a:lnTo>
                  <a:cubicBezTo>
                    <a:pt x="34" y="119"/>
                    <a:pt x="134" y="186"/>
                    <a:pt x="134" y="253"/>
                  </a:cubicBezTo>
                  <a:cubicBezTo>
                    <a:pt x="134" y="286"/>
                    <a:pt x="101" y="353"/>
                    <a:pt x="101" y="420"/>
                  </a:cubicBezTo>
                  <a:cubicBezTo>
                    <a:pt x="101" y="520"/>
                    <a:pt x="267" y="553"/>
                    <a:pt x="301" y="553"/>
                  </a:cubicBezTo>
                  <a:cubicBezTo>
                    <a:pt x="301" y="453"/>
                    <a:pt x="267" y="420"/>
                    <a:pt x="334" y="386"/>
                  </a:cubicBezTo>
                  <a:cubicBezTo>
                    <a:pt x="348" y="379"/>
                    <a:pt x="364" y="377"/>
                    <a:pt x="380" y="377"/>
                  </a:cubicBezTo>
                  <a:cubicBezTo>
                    <a:pt x="424" y="377"/>
                    <a:pt x="472" y="396"/>
                    <a:pt x="505" y="396"/>
                  </a:cubicBezTo>
                  <a:cubicBezTo>
                    <a:pt x="517" y="396"/>
                    <a:pt x="527" y="393"/>
                    <a:pt x="534" y="386"/>
                  </a:cubicBezTo>
                  <a:cubicBezTo>
                    <a:pt x="601" y="386"/>
                    <a:pt x="634" y="286"/>
                    <a:pt x="634" y="253"/>
                  </a:cubicBezTo>
                  <a:cubicBezTo>
                    <a:pt x="668" y="219"/>
                    <a:pt x="701" y="219"/>
                    <a:pt x="701" y="186"/>
                  </a:cubicBezTo>
                  <a:cubicBezTo>
                    <a:pt x="679" y="97"/>
                    <a:pt x="627" y="82"/>
                    <a:pt x="565" y="82"/>
                  </a:cubicBezTo>
                  <a:cubicBezTo>
                    <a:pt x="534" y="82"/>
                    <a:pt x="501" y="86"/>
                    <a:pt x="468" y="86"/>
                  </a:cubicBezTo>
                  <a:cubicBezTo>
                    <a:pt x="281" y="86"/>
                    <a:pt x="137"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6"/>
            <p:cNvSpPr/>
            <p:nvPr/>
          </p:nvSpPr>
          <p:spPr>
            <a:xfrm>
              <a:off x="3806980" y="3110001"/>
              <a:ext cx="2294" cy="1648"/>
            </a:xfrm>
            <a:custGeom>
              <a:avLst/>
              <a:gdLst/>
              <a:ahLst/>
              <a:cxnLst/>
              <a:rect l="l" t="t" r="r" b="b"/>
              <a:pathLst>
                <a:path w="135" h="97" extrusionOk="0">
                  <a:moveTo>
                    <a:pt x="121" y="1"/>
                  </a:moveTo>
                  <a:cubicBezTo>
                    <a:pt x="88" y="1"/>
                    <a:pt x="1" y="50"/>
                    <a:pt x="1" y="77"/>
                  </a:cubicBezTo>
                  <a:cubicBezTo>
                    <a:pt x="13" y="89"/>
                    <a:pt x="34" y="96"/>
                    <a:pt x="56" y="96"/>
                  </a:cubicBezTo>
                  <a:cubicBezTo>
                    <a:pt x="94" y="96"/>
                    <a:pt x="134" y="73"/>
                    <a:pt x="134" y="10"/>
                  </a:cubicBezTo>
                  <a:cubicBezTo>
                    <a:pt x="134" y="3"/>
                    <a:pt x="129" y="1"/>
                    <a:pt x="121" y="1"/>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6"/>
            <p:cNvSpPr/>
            <p:nvPr/>
          </p:nvSpPr>
          <p:spPr>
            <a:xfrm>
              <a:off x="3764460" y="2957662"/>
              <a:ext cx="5693" cy="3416"/>
            </a:xfrm>
            <a:custGeom>
              <a:avLst/>
              <a:gdLst/>
              <a:ahLst/>
              <a:cxnLst/>
              <a:rect l="l" t="t" r="r" b="b"/>
              <a:pathLst>
                <a:path w="335" h="201" extrusionOk="0">
                  <a:moveTo>
                    <a:pt x="1" y="1"/>
                  </a:moveTo>
                  <a:cubicBezTo>
                    <a:pt x="1" y="67"/>
                    <a:pt x="134" y="134"/>
                    <a:pt x="201" y="201"/>
                  </a:cubicBezTo>
                  <a:cubicBezTo>
                    <a:pt x="335" y="67"/>
                    <a:pt x="134" y="3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6"/>
            <p:cNvSpPr/>
            <p:nvPr/>
          </p:nvSpPr>
          <p:spPr>
            <a:xfrm>
              <a:off x="3789408" y="3103917"/>
              <a:ext cx="7953" cy="7393"/>
            </a:xfrm>
            <a:custGeom>
              <a:avLst/>
              <a:gdLst/>
              <a:ahLst/>
              <a:cxnLst/>
              <a:rect l="l" t="t" r="r" b="b"/>
              <a:pathLst>
                <a:path w="468" h="435" extrusionOk="0">
                  <a:moveTo>
                    <a:pt x="468" y="1"/>
                  </a:moveTo>
                  <a:cubicBezTo>
                    <a:pt x="301" y="1"/>
                    <a:pt x="201" y="134"/>
                    <a:pt x="101" y="234"/>
                  </a:cubicBezTo>
                  <a:cubicBezTo>
                    <a:pt x="67" y="268"/>
                    <a:pt x="1" y="301"/>
                    <a:pt x="34" y="435"/>
                  </a:cubicBezTo>
                  <a:cubicBezTo>
                    <a:pt x="101" y="368"/>
                    <a:pt x="201" y="301"/>
                    <a:pt x="234" y="234"/>
                  </a:cubicBezTo>
                  <a:cubicBezTo>
                    <a:pt x="334" y="134"/>
                    <a:pt x="468" y="134"/>
                    <a:pt x="4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6"/>
            <p:cNvSpPr/>
            <p:nvPr/>
          </p:nvSpPr>
          <p:spPr>
            <a:xfrm>
              <a:off x="3775812" y="3081127"/>
              <a:ext cx="11352" cy="4673"/>
            </a:xfrm>
            <a:custGeom>
              <a:avLst/>
              <a:gdLst/>
              <a:ahLst/>
              <a:cxnLst/>
              <a:rect l="l" t="t" r="r" b="b"/>
              <a:pathLst>
                <a:path w="668" h="275" extrusionOk="0">
                  <a:moveTo>
                    <a:pt x="593" y="1"/>
                  </a:moveTo>
                  <a:cubicBezTo>
                    <a:pt x="514" y="1"/>
                    <a:pt x="453" y="74"/>
                    <a:pt x="367" y="74"/>
                  </a:cubicBezTo>
                  <a:cubicBezTo>
                    <a:pt x="300" y="74"/>
                    <a:pt x="167" y="74"/>
                    <a:pt x="134" y="108"/>
                  </a:cubicBezTo>
                  <a:cubicBezTo>
                    <a:pt x="33" y="141"/>
                    <a:pt x="0" y="241"/>
                    <a:pt x="0" y="274"/>
                  </a:cubicBezTo>
                  <a:cubicBezTo>
                    <a:pt x="33" y="274"/>
                    <a:pt x="33" y="241"/>
                    <a:pt x="67" y="241"/>
                  </a:cubicBezTo>
                  <a:cubicBezTo>
                    <a:pt x="300" y="141"/>
                    <a:pt x="667" y="241"/>
                    <a:pt x="634" y="8"/>
                  </a:cubicBezTo>
                  <a:cubicBezTo>
                    <a:pt x="620" y="3"/>
                    <a:pt x="606" y="1"/>
                    <a:pt x="5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6"/>
            <p:cNvSpPr/>
            <p:nvPr/>
          </p:nvSpPr>
          <p:spPr>
            <a:xfrm>
              <a:off x="3774673" y="3086922"/>
              <a:ext cx="12491" cy="14190"/>
            </a:xfrm>
            <a:custGeom>
              <a:avLst/>
              <a:gdLst/>
              <a:ahLst/>
              <a:cxnLst/>
              <a:rect l="l" t="t" r="r" b="b"/>
              <a:pathLst>
                <a:path w="735" h="835" extrusionOk="0">
                  <a:moveTo>
                    <a:pt x="567" y="0"/>
                  </a:moveTo>
                  <a:cubicBezTo>
                    <a:pt x="401" y="0"/>
                    <a:pt x="334" y="167"/>
                    <a:pt x="234" y="167"/>
                  </a:cubicBezTo>
                  <a:cubicBezTo>
                    <a:pt x="201" y="167"/>
                    <a:pt x="100" y="100"/>
                    <a:pt x="67" y="100"/>
                  </a:cubicBezTo>
                  <a:cubicBezTo>
                    <a:pt x="0" y="134"/>
                    <a:pt x="34" y="267"/>
                    <a:pt x="34" y="334"/>
                  </a:cubicBezTo>
                  <a:cubicBezTo>
                    <a:pt x="34" y="400"/>
                    <a:pt x="0" y="467"/>
                    <a:pt x="0" y="501"/>
                  </a:cubicBezTo>
                  <a:cubicBezTo>
                    <a:pt x="0" y="567"/>
                    <a:pt x="67" y="567"/>
                    <a:pt x="100" y="634"/>
                  </a:cubicBezTo>
                  <a:cubicBezTo>
                    <a:pt x="167" y="734"/>
                    <a:pt x="67" y="834"/>
                    <a:pt x="201" y="834"/>
                  </a:cubicBezTo>
                  <a:cubicBezTo>
                    <a:pt x="367" y="834"/>
                    <a:pt x="167" y="467"/>
                    <a:pt x="267" y="434"/>
                  </a:cubicBezTo>
                  <a:lnTo>
                    <a:pt x="267" y="434"/>
                  </a:lnTo>
                  <a:cubicBezTo>
                    <a:pt x="361" y="497"/>
                    <a:pt x="515" y="737"/>
                    <a:pt x="672" y="737"/>
                  </a:cubicBezTo>
                  <a:cubicBezTo>
                    <a:pt x="681" y="737"/>
                    <a:pt x="691" y="736"/>
                    <a:pt x="701" y="734"/>
                  </a:cubicBezTo>
                  <a:cubicBezTo>
                    <a:pt x="734" y="667"/>
                    <a:pt x="701" y="601"/>
                    <a:pt x="701" y="567"/>
                  </a:cubicBezTo>
                  <a:cubicBezTo>
                    <a:pt x="601" y="467"/>
                    <a:pt x="534" y="334"/>
                    <a:pt x="434" y="267"/>
                  </a:cubicBezTo>
                  <a:cubicBezTo>
                    <a:pt x="501" y="167"/>
                    <a:pt x="601" y="100"/>
                    <a:pt x="5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6"/>
            <p:cNvSpPr/>
            <p:nvPr/>
          </p:nvSpPr>
          <p:spPr>
            <a:xfrm>
              <a:off x="3780333" y="3107588"/>
              <a:ext cx="3433" cy="1835"/>
            </a:xfrm>
            <a:custGeom>
              <a:avLst/>
              <a:gdLst/>
              <a:ahLst/>
              <a:cxnLst/>
              <a:rect l="l" t="t" r="r" b="b"/>
              <a:pathLst>
                <a:path w="202" h="108" extrusionOk="0">
                  <a:moveTo>
                    <a:pt x="125" y="1"/>
                  </a:moveTo>
                  <a:cubicBezTo>
                    <a:pt x="68" y="1"/>
                    <a:pt x="1" y="43"/>
                    <a:pt x="1" y="85"/>
                  </a:cubicBezTo>
                  <a:cubicBezTo>
                    <a:pt x="1" y="99"/>
                    <a:pt x="35" y="107"/>
                    <a:pt x="76" y="107"/>
                  </a:cubicBezTo>
                  <a:cubicBezTo>
                    <a:pt x="132" y="107"/>
                    <a:pt x="201" y="91"/>
                    <a:pt x="201" y="52"/>
                  </a:cubicBezTo>
                  <a:cubicBezTo>
                    <a:pt x="189" y="15"/>
                    <a:pt x="159" y="1"/>
                    <a:pt x="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6"/>
            <p:cNvSpPr/>
            <p:nvPr/>
          </p:nvSpPr>
          <p:spPr>
            <a:xfrm>
              <a:off x="3778633" y="3111242"/>
              <a:ext cx="3433" cy="2328"/>
            </a:xfrm>
            <a:custGeom>
              <a:avLst/>
              <a:gdLst/>
              <a:ahLst/>
              <a:cxnLst/>
              <a:rect l="l" t="t" r="r" b="b"/>
              <a:pathLst>
                <a:path w="202" h="137" extrusionOk="0">
                  <a:moveTo>
                    <a:pt x="57" y="1"/>
                  </a:moveTo>
                  <a:cubicBezTo>
                    <a:pt x="25" y="1"/>
                    <a:pt x="1" y="11"/>
                    <a:pt x="1" y="37"/>
                  </a:cubicBezTo>
                  <a:cubicBezTo>
                    <a:pt x="34" y="70"/>
                    <a:pt x="134" y="70"/>
                    <a:pt x="168" y="137"/>
                  </a:cubicBezTo>
                  <a:cubicBezTo>
                    <a:pt x="168" y="137"/>
                    <a:pt x="168" y="70"/>
                    <a:pt x="201" y="70"/>
                  </a:cubicBezTo>
                  <a:cubicBezTo>
                    <a:pt x="180" y="29"/>
                    <a:pt x="109"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6"/>
            <p:cNvSpPr/>
            <p:nvPr/>
          </p:nvSpPr>
          <p:spPr>
            <a:xfrm>
              <a:off x="3769575" y="3108641"/>
              <a:ext cx="6815" cy="2804"/>
            </a:xfrm>
            <a:custGeom>
              <a:avLst/>
              <a:gdLst/>
              <a:ahLst/>
              <a:cxnLst/>
              <a:rect l="l" t="t" r="r" b="b"/>
              <a:pathLst>
                <a:path w="401" h="165" extrusionOk="0">
                  <a:moveTo>
                    <a:pt x="383" y="0"/>
                  </a:moveTo>
                  <a:cubicBezTo>
                    <a:pt x="348" y="0"/>
                    <a:pt x="267" y="56"/>
                    <a:pt x="167" y="56"/>
                  </a:cubicBezTo>
                  <a:cubicBezTo>
                    <a:pt x="134" y="56"/>
                    <a:pt x="0" y="56"/>
                    <a:pt x="0" y="123"/>
                  </a:cubicBezTo>
                  <a:cubicBezTo>
                    <a:pt x="17" y="157"/>
                    <a:pt x="50" y="165"/>
                    <a:pt x="88" y="165"/>
                  </a:cubicBezTo>
                  <a:cubicBezTo>
                    <a:pt x="125" y="165"/>
                    <a:pt x="167" y="157"/>
                    <a:pt x="200" y="157"/>
                  </a:cubicBezTo>
                  <a:cubicBezTo>
                    <a:pt x="234" y="56"/>
                    <a:pt x="400" y="123"/>
                    <a:pt x="400" y="23"/>
                  </a:cubicBezTo>
                  <a:cubicBezTo>
                    <a:pt x="400" y="6"/>
                    <a:pt x="394" y="0"/>
                    <a:pt x="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96"/>
            <p:cNvSpPr/>
            <p:nvPr/>
          </p:nvSpPr>
          <p:spPr>
            <a:xfrm>
              <a:off x="3765038" y="3102795"/>
              <a:ext cx="100353" cy="82203"/>
            </a:xfrm>
            <a:custGeom>
              <a:avLst/>
              <a:gdLst/>
              <a:ahLst/>
              <a:cxnLst/>
              <a:rect l="l" t="t" r="r" b="b"/>
              <a:pathLst>
                <a:path w="5905" h="4837" extrusionOk="0">
                  <a:moveTo>
                    <a:pt x="4270" y="0"/>
                  </a:moveTo>
                  <a:cubicBezTo>
                    <a:pt x="4170" y="34"/>
                    <a:pt x="4170" y="200"/>
                    <a:pt x="4137" y="334"/>
                  </a:cubicBezTo>
                  <a:cubicBezTo>
                    <a:pt x="4137" y="367"/>
                    <a:pt x="4103" y="400"/>
                    <a:pt x="4103" y="467"/>
                  </a:cubicBezTo>
                  <a:cubicBezTo>
                    <a:pt x="4103" y="567"/>
                    <a:pt x="4137" y="734"/>
                    <a:pt x="4103" y="867"/>
                  </a:cubicBezTo>
                  <a:cubicBezTo>
                    <a:pt x="4070" y="1001"/>
                    <a:pt x="4003" y="1134"/>
                    <a:pt x="3936" y="1134"/>
                  </a:cubicBezTo>
                  <a:cubicBezTo>
                    <a:pt x="3836" y="1134"/>
                    <a:pt x="3803" y="1068"/>
                    <a:pt x="3736" y="1034"/>
                  </a:cubicBezTo>
                  <a:lnTo>
                    <a:pt x="3636" y="1034"/>
                  </a:lnTo>
                  <a:cubicBezTo>
                    <a:pt x="3603" y="1034"/>
                    <a:pt x="3570" y="1001"/>
                    <a:pt x="3469" y="968"/>
                  </a:cubicBezTo>
                  <a:cubicBezTo>
                    <a:pt x="3403" y="901"/>
                    <a:pt x="3236" y="901"/>
                    <a:pt x="3236" y="834"/>
                  </a:cubicBezTo>
                  <a:cubicBezTo>
                    <a:pt x="3236" y="734"/>
                    <a:pt x="3269" y="701"/>
                    <a:pt x="3336" y="667"/>
                  </a:cubicBezTo>
                  <a:lnTo>
                    <a:pt x="3336" y="567"/>
                  </a:lnTo>
                  <a:cubicBezTo>
                    <a:pt x="3336" y="534"/>
                    <a:pt x="3403" y="467"/>
                    <a:pt x="3403" y="400"/>
                  </a:cubicBezTo>
                  <a:cubicBezTo>
                    <a:pt x="3381" y="367"/>
                    <a:pt x="3355" y="356"/>
                    <a:pt x="3326" y="356"/>
                  </a:cubicBezTo>
                  <a:cubicBezTo>
                    <a:pt x="3269" y="356"/>
                    <a:pt x="3203" y="400"/>
                    <a:pt x="3136" y="400"/>
                  </a:cubicBezTo>
                  <a:cubicBezTo>
                    <a:pt x="3102" y="414"/>
                    <a:pt x="3067" y="419"/>
                    <a:pt x="3033" y="419"/>
                  </a:cubicBezTo>
                  <a:cubicBezTo>
                    <a:pt x="2921" y="419"/>
                    <a:pt x="2812" y="362"/>
                    <a:pt x="2716" y="362"/>
                  </a:cubicBezTo>
                  <a:cubicBezTo>
                    <a:pt x="2700" y="362"/>
                    <a:pt x="2684" y="363"/>
                    <a:pt x="2669" y="367"/>
                  </a:cubicBezTo>
                  <a:cubicBezTo>
                    <a:pt x="2636" y="400"/>
                    <a:pt x="2736" y="400"/>
                    <a:pt x="2736" y="501"/>
                  </a:cubicBezTo>
                  <a:cubicBezTo>
                    <a:pt x="2669" y="567"/>
                    <a:pt x="2602" y="534"/>
                    <a:pt x="2502" y="567"/>
                  </a:cubicBezTo>
                  <a:cubicBezTo>
                    <a:pt x="2435" y="634"/>
                    <a:pt x="2402" y="734"/>
                    <a:pt x="2335" y="867"/>
                  </a:cubicBezTo>
                  <a:cubicBezTo>
                    <a:pt x="2302" y="968"/>
                    <a:pt x="2302" y="1034"/>
                    <a:pt x="2269" y="1068"/>
                  </a:cubicBezTo>
                  <a:cubicBezTo>
                    <a:pt x="2242" y="1081"/>
                    <a:pt x="2218" y="1086"/>
                    <a:pt x="2195" y="1086"/>
                  </a:cubicBezTo>
                  <a:cubicBezTo>
                    <a:pt x="2106" y="1086"/>
                    <a:pt x="2042" y="1001"/>
                    <a:pt x="1935" y="1001"/>
                  </a:cubicBezTo>
                  <a:cubicBezTo>
                    <a:pt x="1902" y="1001"/>
                    <a:pt x="1835" y="1034"/>
                    <a:pt x="1802" y="1068"/>
                  </a:cubicBezTo>
                  <a:lnTo>
                    <a:pt x="1635" y="1234"/>
                  </a:lnTo>
                  <a:cubicBezTo>
                    <a:pt x="1601" y="1334"/>
                    <a:pt x="1601" y="1401"/>
                    <a:pt x="1568" y="1468"/>
                  </a:cubicBezTo>
                  <a:lnTo>
                    <a:pt x="1435" y="1568"/>
                  </a:lnTo>
                  <a:cubicBezTo>
                    <a:pt x="1401" y="1568"/>
                    <a:pt x="1335" y="1568"/>
                    <a:pt x="1301" y="1635"/>
                  </a:cubicBezTo>
                  <a:cubicBezTo>
                    <a:pt x="1235" y="1668"/>
                    <a:pt x="1268" y="1735"/>
                    <a:pt x="1268" y="1835"/>
                  </a:cubicBezTo>
                  <a:cubicBezTo>
                    <a:pt x="1268" y="1902"/>
                    <a:pt x="1168" y="2068"/>
                    <a:pt x="1101" y="2135"/>
                  </a:cubicBezTo>
                  <a:lnTo>
                    <a:pt x="834" y="2235"/>
                  </a:lnTo>
                  <a:cubicBezTo>
                    <a:pt x="768" y="2302"/>
                    <a:pt x="667" y="2369"/>
                    <a:pt x="601" y="2402"/>
                  </a:cubicBezTo>
                  <a:cubicBezTo>
                    <a:pt x="567" y="2402"/>
                    <a:pt x="501" y="2402"/>
                    <a:pt x="501" y="2469"/>
                  </a:cubicBezTo>
                  <a:cubicBezTo>
                    <a:pt x="401" y="2502"/>
                    <a:pt x="301" y="2669"/>
                    <a:pt x="167" y="2735"/>
                  </a:cubicBezTo>
                  <a:cubicBezTo>
                    <a:pt x="134" y="2802"/>
                    <a:pt x="67" y="2836"/>
                    <a:pt x="67" y="2869"/>
                  </a:cubicBezTo>
                  <a:lnTo>
                    <a:pt x="67" y="3036"/>
                  </a:lnTo>
                  <a:cubicBezTo>
                    <a:pt x="67" y="3136"/>
                    <a:pt x="0" y="3169"/>
                    <a:pt x="0" y="3236"/>
                  </a:cubicBezTo>
                  <a:cubicBezTo>
                    <a:pt x="67" y="3336"/>
                    <a:pt x="100" y="3336"/>
                    <a:pt x="100" y="3403"/>
                  </a:cubicBezTo>
                  <a:cubicBezTo>
                    <a:pt x="100" y="3469"/>
                    <a:pt x="0" y="3503"/>
                    <a:pt x="0" y="3536"/>
                  </a:cubicBezTo>
                  <a:cubicBezTo>
                    <a:pt x="0" y="3569"/>
                    <a:pt x="67" y="3636"/>
                    <a:pt x="67" y="3669"/>
                  </a:cubicBezTo>
                  <a:cubicBezTo>
                    <a:pt x="67" y="3703"/>
                    <a:pt x="67" y="3736"/>
                    <a:pt x="100" y="3736"/>
                  </a:cubicBezTo>
                  <a:cubicBezTo>
                    <a:pt x="134" y="3836"/>
                    <a:pt x="167" y="3870"/>
                    <a:pt x="234" y="3970"/>
                  </a:cubicBezTo>
                  <a:lnTo>
                    <a:pt x="234" y="4136"/>
                  </a:lnTo>
                  <a:cubicBezTo>
                    <a:pt x="234" y="4203"/>
                    <a:pt x="301" y="4237"/>
                    <a:pt x="301" y="4303"/>
                  </a:cubicBezTo>
                  <a:cubicBezTo>
                    <a:pt x="301" y="4370"/>
                    <a:pt x="301" y="4503"/>
                    <a:pt x="267" y="4537"/>
                  </a:cubicBezTo>
                  <a:cubicBezTo>
                    <a:pt x="267" y="4570"/>
                    <a:pt x="134" y="4670"/>
                    <a:pt x="167" y="4704"/>
                  </a:cubicBezTo>
                  <a:cubicBezTo>
                    <a:pt x="167" y="4804"/>
                    <a:pt x="301" y="4804"/>
                    <a:pt x="334" y="4837"/>
                  </a:cubicBezTo>
                  <a:cubicBezTo>
                    <a:pt x="634" y="4837"/>
                    <a:pt x="667" y="4637"/>
                    <a:pt x="834" y="4537"/>
                  </a:cubicBezTo>
                  <a:cubicBezTo>
                    <a:pt x="1001" y="4470"/>
                    <a:pt x="1168" y="4470"/>
                    <a:pt x="1335" y="4403"/>
                  </a:cubicBezTo>
                  <a:cubicBezTo>
                    <a:pt x="1435" y="4303"/>
                    <a:pt x="1601" y="4136"/>
                    <a:pt x="1768" y="4070"/>
                  </a:cubicBezTo>
                  <a:cubicBezTo>
                    <a:pt x="1802" y="4070"/>
                    <a:pt x="1902" y="4070"/>
                    <a:pt x="1935" y="4036"/>
                  </a:cubicBezTo>
                  <a:cubicBezTo>
                    <a:pt x="2135" y="3970"/>
                    <a:pt x="2269" y="3770"/>
                    <a:pt x="2502" y="3770"/>
                  </a:cubicBezTo>
                  <a:cubicBezTo>
                    <a:pt x="2569" y="3770"/>
                    <a:pt x="2769" y="3836"/>
                    <a:pt x="2802" y="3836"/>
                  </a:cubicBezTo>
                  <a:cubicBezTo>
                    <a:pt x="2836" y="3836"/>
                    <a:pt x="2969" y="4003"/>
                    <a:pt x="3002" y="4036"/>
                  </a:cubicBezTo>
                  <a:cubicBezTo>
                    <a:pt x="3036" y="4070"/>
                    <a:pt x="3002" y="4170"/>
                    <a:pt x="3036" y="4170"/>
                  </a:cubicBezTo>
                  <a:cubicBezTo>
                    <a:pt x="3136" y="4170"/>
                    <a:pt x="3136" y="4070"/>
                    <a:pt x="3203" y="4003"/>
                  </a:cubicBezTo>
                  <a:cubicBezTo>
                    <a:pt x="3269" y="3970"/>
                    <a:pt x="3336" y="3903"/>
                    <a:pt x="3403" y="3903"/>
                  </a:cubicBezTo>
                  <a:cubicBezTo>
                    <a:pt x="3403" y="3970"/>
                    <a:pt x="3336" y="4003"/>
                    <a:pt x="3403" y="4036"/>
                  </a:cubicBezTo>
                  <a:cubicBezTo>
                    <a:pt x="3469" y="4070"/>
                    <a:pt x="3469" y="4136"/>
                    <a:pt x="3469" y="4203"/>
                  </a:cubicBezTo>
                  <a:cubicBezTo>
                    <a:pt x="3503" y="4237"/>
                    <a:pt x="3536" y="4237"/>
                    <a:pt x="3603" y="4337"/>
                  </a:cubicBezTo>
                  <a:cubicBezTo>
                    <a:pt x="3603" y="4403"/>
                    <a:pt x="3570" y="4470"/>
                    <a:pt x="3603" y="4503"/>
                  </a:cubicBezTo>
                  <a:cubicBezTo>
                    <a:pt x="3636" y="4637"/>
                    <a:pt x="3770" y="4570"/>
                    <a:pt x="3870" y="4637"/>
                  </a:cubicBezTo>
                  <a:cubicBezTo>
                    <a:pt x="3914" y="4637"/>
                    <a:pt x="3944" y="4652"/>
                    <a:pt x="3969" y="4652"/>
                  </a:cubicBezTo>
                  <a:cubicBezTo>
                    <a:pt x="3981" y="4652"/>
                    <a:pt x="3992" y="4648"/>
                    <a:pt x="4003" y="4637"/>
                  </a:cubicBezTo>
                  <a:cubicBezTo>
                    <a:pt x="4103" y="4570"/>
                    <a:pt x="4137" y="4537"/>
                    <a:pt x="4237" y="4537"/>
                  </a:cubicBezTo>
                  <a:cubicBezTo>
                    <a:pt x="4270" y="4537"/>
                    <a:pt x="4337" y="4570"/>
                    <a:pt x="4437" y="4570"/>
                  </a:cubicBezTo>
                  <a:cubicBezTo>
                    <a:pt x="4470" y="4570"/>
                    <a:pt x="4570" y="4470"/>
                    <a:pt x="4670" y="4370"/>
                  </a:cubicBezTo>
                  <a:cubicBezTo>
                    <a:pt x="4770" y="4337"/>
                    <a:pt x="4837" y="4337"/>
                    <a:pt x="4937" y="4303"/>
                  </a:cubicBezTo>
                  <a:cubicBezTo>
                    <a:pt x="5071" y="4237"/>
                    <a:pt x="5104" y="4070"/>
                    <a:pt x="5137" y="3970"/>
                  </a:cubicBezTo>
                  <a:cubicBezTo>
                    <a:pt x="5171" y="3870"/>
                    <a:pt x="5271" y="3803"/>
                    <a:pt x="5304" y="3703"/>
                  </a:cubicBezTo>
                  <a:cubicBezTo>
                    <a:pt x="5337" y="3636"/>
                    <a:pt x="5371" y="3503"/>
                    <a:pt x="5471" y="3403"/>
                  </a:cubicBezTo>
                  <a:lnTo>
                    <a:pt x="5604" y="3303"/>
                  </a:lnTo>
                  <a:cubicBezTo>
                    <a:pt x="5671" y="3202"/>
                    <a:pt x="5738" y="3069"/>
                    <a:pt x="5771" y="2969"/>
                  </a:cubicBezTo>
                  <a:cubicBezTo>
                    <a:pt x="5804" y="2836"/>
                    <a:pt x="5905" y="2702"/>
                    <a:pt x="5905" y="2569"/>
                  </a:cubicBezTo>
                  <a:cubicBezTo>
                    <a:pt x="5905" y="2502"/>
                    <a:pt x="5838" y="2369"/>
                    <a:pt x="5838" y="2302"/>
                  </a:cubicBezTo>
                  <a:cubicBezTo>
                    <a:pt x="5838" y="2202"/>
                    <a:pt x="5905" y="2168"/>
                    <a:pt x="5838" y="2068"/>
                  </a:cubicBezTo>
                  <a:cubicBezTo>
                    <a:pt x="5905" y="1902"/>
                    <a:pt x="5804" y="1868"/>
                    <a:pt x="5771" y="1835"/>
                  </a:cubicBezTo>
                  <a:cubicBezTo>
                    <a:pt x="5738" y="1768"/>
                    <a:pt x="5638" y="1735"/>
                    <a:pt x="5604" y="1701"/>
                  </a:cubicBezTo>
                  <a:cubicBezTo>
                    <a:pt x="5571" y="1668"/>
                    <a:pt x="5571" y="1601"/>
                    <a:pt x="5571" y="1601"/>
                  </a:cubicBezTo>
                  <a:cubicBezTo>
                    <a:pt x="5504" y="1568"/>
                    <a:pt x="5438" y="1568"/>
                    <a:pt x="5404" y="1535"/>
                  </a:cubicBezTo>
                  <a:cubicBezTo>
                    <a:pt x="5404" y="1535"/>
                    <a:pt x="5404" y="1501"/>
                    <a:pt x="5337" y="1468"/>
                  </a:cubicBezTo>
                  <a:cubicBezTo>
                    <a:pt x="5304" y="1401"/>
                    <a:pt x="5304" y="1368"/>
                    <a:pt x="5271" y="1334"/>
                  </a:cubicBezTo>
                  <a:cubicBezTo>
                    <a:pt x="5137" y="1234"/>
                    <a:pt x="5004" y="1268"/>
                    <a:pt x="4937" y="1168"/>
                  </a:cubicBezTo>
                  <a:cubicBezTo>
                    <a:pt x="4837" y="1068"/>
                    <a:pt x="4904" y="1001"/>
                    <a:pt x="4837" y="867"/>
                  </a:cubicBezTo>
                  <a:cubicBezTo>
                    <a:pt x="4804" y="834"/>
                    <a:pt x="4770" y="734"/>
                    <a:pt x="4737" y="701"/>
                  </a:cubicBezTo>
                  <a:lnTo>
                    <a:pt x="4737" y="567"/>
                  </a:lnTo>
                  <a:cubicBezTo>
                    <a:pt x="4670" y="467"/>
                    <a:pt x="4570" y="501"/>
                    <a:pt x="4470" y="467"/>
                  </a:cubicBezTo>
                  <a:cubicBezTo>
                    <a:pt x="4437" y="300"/>
                    <a:pt x="4403" y="67"/>
                    <a:pt x="4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6"/>
            <p:cNvSpPr/>
            <p:nvPr/>
          </p:nvSpPr>
          <p:spPr>
            <a:xfrm>
              <a:off x="3741789" y="3108455"/>
              <a:ext cx="26104" cy="5115"/>
            </a:xfrm>
            <a:custGeom>
              <a:avLst/>
              <a:gdLst/>
              <a:ahLst/>
              <a:cxnLst/>
              <a:rect l="l" t="t" r="r" b="b"/>
              <a:pathLst>
                <a:path w="1536" h="301" extrusionOk="0">
                  <a:moveTo>
                    <a:pt x="835" y="1"/>
                  </a:moveTo>
                  <a:cubicBezTo>
                    <a:pt x="801" y="1"/>
                    <a:pt x="735" y="34"/>
                    <a:pt x="701" y="67"/>
                  </a:cubicBezTo>
                  <a:cubicBezTo>
                    <a:pt x="656" y="95"/>
                    <a:pt x="610" y="105"/>
                    <a:pt x="565" y="105"/>
                  </a:cubicBezTo>
                  <a:cubicBezTo>
                    <a:pt x="446" y="105"/>
                    <a:pt x="331" y="34"/>
                    <a:pt x="234" y="34"/>
                  </a:cubicBezTo>
                  <a:cubicBezTo>
                    <a:pt x="134" y="34"/>
                    <a:pt x="1" y="67"/>
                    <a:pt x="34" y="168"/>
                  </a:cubicBezTo>
                  <a:cubicBezTo>
                    <a:pt x="34" y="234"/>
                    <a:pt x="368" y="301"/>
                    <a:pt x="468" y="301"/>
                  </a:cubicBezTo>
                  <a:cubicBezTo>
                    <a:pt x="534" y="301"/>
                    <a:pt x="568" y="234"/>
                    <a:pt x="668" y="234"/>
                  </a:cubicBezTo>
                  <a:cubicBezTo>
                    <a:pt x="757" y="234"/>
                    <a:pt x="831" y="264"/>
                    <a:pt x="900" y="264"/>
                  </a:cubicBezTo>
                  <a:cubicBezTo>
                    <a:pt x="935" y="264"/>
                    <a:pt x="968" y="256"/>
                    <a:pt x="1001" y="234"/>
                  </a:cubicBezTo>
                  <a:cubicBezTo>
                    <a:pt x="1012" y="256"/>
                    <a:pt x="1035" y="264"/>
                    <a:pt x="1062" y="264"/>
                  </a:cubicBezTo>
                  <a:cubicBezTo>
                    <a:pt x="1116" y="264"/>
                    <a:pt x="1190" y="234"/>
                    <a:pt x="1235" y="234"/>
                  </a:cubicBezTo>
                  <a:cubicBezTo>
                    <a:pt x="1285" y="234"/>
                    <a:pt x="1343" y="251"/>
                    <a:pt x="1397" y="251"/>
                  </a:cubicBezTo>
                  <a:cubicBezTo>
                    <a:pt x="1452" y="251"/>
                    <a:pt x="1502" y="234"/>
                    <a:pt x="1535" y="168"/>
                  </a:cubicBezTo>
                  <a:cubicBezTo>
                    <a:pt x="1468" y="67"/>
                    <a:pt x="1302" y="101"/>
                    <a:pt x="1202" y="67"/>
                  </a:cubicBezTo>
                  <a:cubicBezTo>
                    <a:pt x="1202" y="34"/>
                    <a:pt x="1202" y="1"/>
                    <a:pt x="1168" y="1"/>
                  </a:cubicBezTo>
                  <a:cubicBezTo>
                    <a:pt x="1124" y="12"/>
                    <a:pt x="1087" y="16"/>
                    <a:pt x="1052" y="16"/>
                  </a:cubicBezTo>
                  <a:cubicBezTo>
                    <a:pt x="983" y="16"/>
                    <a:pt x="924" y="1"/>
                    <a:pt x="8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6"/>
            <p:cNvSpPr/>
            <p:nvPr/>
          </p:nvSpPr>
          <p:spPr>
            <a:xfrm>
              <a:off x="3744627" y="3068976"/>
              <a:ext cx="26087" cy="30998"/>
            </a:xfrm>
            <a:custGeom>
              <a:avLst/>
              <a:gdLst/>
              <a:ahLst/>
              <a:cxnLst/>
              <a:rect l="l" t="t" r="r" b="b"/>
              <a:pathLst>
                <a:path w="1535" h="1824" extrusionOk="0">
                  <a:moveTo>
                    <a:pt x="1055" y="0"/>
                  </a:moveTo>
                  <a:cubicBezTo>
                    <a:pt x="1035" y="0"/>
                    <a:pt x="1016" y="7"/>
                    <a:pt x="1001" y="22"/>
                  </a:cubicBezTo>
                  <a:cubicBezTo>
                    <a:pt x="934" y="156"/>
                    <a:pt x="968" y="289"/>
                    <a:pt x="868" y="356"/>
                  </a:cubicBezTo>
                  <a:cubicBezTo>
                    <a:pt x="834" y="389"/>
                    <a:pt x="801" y="389"/>
                    <a:pt x="734" y="456"/>
                  </a:cubicBezTo>
                  <a:cubicBezTo>
                    <a:pt x="701" y="489"/>
                    <a:pt x="701" y="556"/>
                    <a:pt x="668" y="623"/>
                  </a:cubicBezTo>
                  <a:cubicBezTo>
                    <a:pt x="634" y="656"/>
                    <a:pt x="634" y="723"/>
                    <a:pt x="534" y="756"/>
                  </a:cubicBezTo>
                  <a:cubicBezTo>
                    <a:pt x="501" y="823"/>
                    <a:pt x="401" y="823"/>
                    <a:pt x="367" y="856"/>
                  </a:cubicBezTo>
                  <a:cubicBezTo>
                    <a:pt x="334" y="889"/>
                    <a:pt x="367" y="1023"/>
                    <a:pt x="301" y="1056"/>
                  </a:cubicBezTo>
                  <a:lnTo>
                    <a:pt x="134" y="1056"/>
                  </a:lnTo>
                  <a:cubicBezTo>
                    <a:pt x="0" y="1090"/>
                    <a:pt x="67" y="1356"/>
                    <a:pt x="167" y="1490"/>
                  </a:cubicBezTo>
                  <a:cubicBezTo>
                    <a:pt x="201" y="1557"/>
                    <a:pt x="301" y="1557"/>
                    <a:pt x="334" y="1590"/>
                  </a:cubicBezTo>
                  <a:cubicBezTo>
                    <a:pt x="367" y="1657"/>
                    <a:pt x="367" y="1757"/>
                    <a:pt x="467" y="1757"/>
                  </a:cubicBezTo>
                  <a:lnTo>
                    <a:pt x="634" y="1757"/>
                  </a:lnTo>
                  <a:cubicBezTo>
                    <a:pt x="668" y="1757"/>
                    <a:pt x="701" y="1823"/>
                    <a:pt x="768" y="1823"/>
                  </a:cubicBezTo>
                  <a:cubicBezTo>
                    <a:pt x="801" y="1823"/>
                    <a:pt x="834" y="1757"/>
                    <a:pt x="868" y="1757"/>
                  </a:cubicBezTo>
                  <a:cubicBezTo>
                    <a:pt x="887" y="1752"/>
                    <a:pt x="905" y="1750"/>
                    <a:pt x="923" y="1750"/>
                  </a:cubicBezTo>
                  <a:cubicBezTo>
                    <a:pt x="1029" y="1750"/>
                    <a:pt x="1111" y="1823"/>
                    <a:pt x="1168" y="1823"/>
                  </a:cubicBezTo>
                  <a:cubicBezTo>
                    <a:pt x="1268" y="1823"/>
                    <a:pt x="1301" y="1723"/>
                    <a:pt x="1335" y="1723"/>
                  </a:cubicBezTo>
                  <a:cubicBezTo>
                    <a:pt x="1435" y="1657"/>
                    <a:pt x="1335" y="1523"/>
                    <a:pt x="1335" y="1390"/>
                  </a:cubicBezTo>
                  <a:cubicBezTo>
                    <a:pt x="1335" y="1323"/>
                    <a:pt x="1435" y="1256"/>
                    <a:pt x="1468" y="1190"/>
                  </a:cubicBezTo>
                  <a:cubicBezTo>
                    <a:pt x="1468" y="1090"/>
                    <a:pt x="1435" y="1090"/>
                    <a:pt x="1435" y="1023"/>
                  </a:cubicBezTo>
                  <a:cubicBezTo>
                    <a:pt x="1435" y="956"/>
                    <a:pt x="1535" y="956"/>
                    <a:pt x="1535" y="856"/>
                  </a:cubicBezTo>
                  <a:cubicBezTo>
                    <a:pt x="1535" y="823"/>
                    <a:pt x="1468" y="789"/>
                    <a:pt x="1435" y="723"/>
                  </a:cubicBezTo>
                  <a:cubicBezTo>
                    <a:pt x="1368" y="689"/>
                    <a:pt x="1335" y="656"/>
                    <a:pt x="1335" y="623"/>
                  </a:cubicBezTo>
                  <a:cubicBezTo>
                    <a:pt x="1268" y="389"/>
                    <a:pt x="1368" y="356"/>
                    <a:pt x="1435" y="189"/>
                  </a:cubicBezTo>
                  <a:cubicBezTo>
                    <a:pt x="1435" y="189"/>
                    <a:pt x="1335" y="189"/>
                    <a:pt x="1268" y="156"/>
                  </a:cubicBezTo>
                  <a:cubicBezTo>
                    <a:pt x="1216" y="78"/>
                    <a:pt x="1125" y="0"/>
                    <a:pt x="1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6"/>
            <p:cNvSpPr/>
            <p:nvPr/>
          </p:nvSpPr>
          <p:spPr>
            <a:xfrm>
              <a:off x="3741976" y="3098105"/>
              <a:ext cx="8021" cy="5880"/>
            </a:xfrm>
            <a:custGeom>
              <a:avLst/>
              <a:gdLst/>
              <a:ahLst/>
              <a:cxnLst/>
              <a:rect l="l" t="t" r="r" b="b"/>
              <a:pathLst>
                <a:path w="472" h="346" extrusionOk="0">
                  <a:moveTo>
                    <a:pt x="241" y="1"/>
                  </a:moveTo>
                  <a:cubicBezTo>
                    <a:pt x="225" y="1"/>
                    <a:pt x="208" y="3"/>
                    <a:pt x="190" y="9"/>
                  </a:cubicBezTo>
                  <a:cubicBezTo>
                    <a:pt x="0" y="73"/>
                    <a:pt x="50" y="345"/>
                    <a:pt x="255" y="345"/>
                  </a:cubicBezTo>
                  <a:cubicBezTo>
                    <a:pt x="266" y="345"/>
                    <a:pt x="278" y="345"/>
                    <a:pt x="290" y="343"/>
                  </a:cubicBezTo>
                  <a:cubicBezTo>
                    <a:pt x="472" y="282"/>
                    <a:pt x="406" y="1"/>
                    <a:pt x="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6"/>
            <p:cNvSpPr/>
            <p:nvPr/>
          </p:nvSpPr>
          <p:spPr>
            <a:xfrm>
              <a:off x="3708344" y="3086345"/>
              <a:ext cx="34040" cy="24404"/>
            </a:xfrm>
            <a:custGeom>
              <a:avLst/>
              <a:gdLst/>
              <a:ahLst/>
              <a:cxnLst/>
              <a:rect l="l" t="t" r="r" b="b"/>
              <a:pathLst>
                <a:path w="2003" h="1436" extrusionOk="0">
                  <a:moveTo>
                    <a:pt x="334" y="1"/>
                  </a:moveTo>
                  <a:cubicBezTo>
                    <a:pt x="301" y="1"/>
                    <a:pt x="267" y="34"/>
                    <a:pt x="167" y="34"/>
                  </a:cubicBezTo>
                  <a:cubicBezTo>
                    <a:pt x="123" y="34"/>
                    <a:pt x="78" y="19"/>
                    <a:pt x="44" y="19"/>
                  </a:cubicBezTo>
                  <a:cubicBezTo>
                    <a:pt x="27" y="19"/>
                    <a:pt x="12" y="23"/>
                    <a:pt x="1" y="34"/>
                  </a:cubicBezTo>
                  <a:cubicBezTo>
                    <a:pt x="34" y="201"/>
                    <a:pt x="267" y="268"/>
                    <a:pt x="434" y="334"/>
                  </a:cubicBezTo>
                  <a:cubicBezTo>
                    <a:pt x="468" y="368"/>
                    <a:pt x="468" y="434"/>
                    <a:pt x="501" y="434"/>
                  </a:cubicBezTo>
                  <a:cubicBezTo>
                    <a:pt x="534" y="468"/>
                    <a:pt x="634" y="468"/>
                    <a:pt x="668" y="501"/>
                  </a:cubicBezTo>
                  <a:cubicBezTo>
                    <a:pt x="701" y="535"/>
                    <a:pt x="768" y="635"/>
                    <a:pt x="801" y="668"/>
                  </a:cubicBezTo>
                  <a:cubicBezTo>
                    <a:pt x="835" y="701"/>
                    <a:pt x="968" y="768"/>
                    <a:pt x="1001" y="801"/>
                  </a:cubicBezTo>
                  <a:cubicBezTo>
                    <a:pt x="1101" y="868"/>
                    <a:pt x="1101" y="968"/>
                    <a:pt x="1168" y="1002"/>
                  </a:cubicBezTo>
                  <a:cubicBezTo>
                    <a:pt x="1201" y="1035"/>
                    <a:pt x="1302" y="1102"/>
                    <a:pt x="1335" y="1135"/>
                  </a:cubicBezTo>
                  <a:cubicBezTo>
                    <a:pt x="1502" y="1268"/>
                    <a:pt x="1635" y="1335"/>
                    <a:pt x="1835" y="1435"/>
                  </a:cubicBezTo>
                  <a:cubicBezTo>
                    <a:pt x="1869" y="1435"/>
                    <a:pt x="1969" y="1368"/>
                    <a:pt x="2002" y="1368"/>
                  </a:cubicBezTo>
                  <a:cubicBezTo>
                    <a:pt x="2002" y="1302"/>
                    <a:pt x="1935" y="1168"/>
                    <a:pt x="1935" y="1035"/>
                  </a:cubicBezTo>
                  <a:cubicBezTo>
                    <a:pt x="1935" y="968"/>
                    <a:pt x="2002" y="968"/>
                    <a:pt x="2002" y="868"/>
                  </a:cubicBezTo>
                  <a:cubicBezTo>
                    <a:pt x="2002" y="835"/>
                    <a:pt x="1869" y="768"/>
                    <a:pt x="1835" y="768"/>
                  </a:cubicBezTo>
                  <a:cubicBezTo>
                    <a:pt x="1769" y="768"/>
                    <a:pt x="1802" y="835"/>
                    <a:pt x="1702" y="835"/>
                  </a:cubicBezTo>
                  <a:cubicBezTo>
                    <a:pt x="1668" y="835"/>
                    <a:pt x="1635" y="768"/>
                    <a:pt x="1602" y="768"/>
                  </a:cubicBezTo>
                  <a:cubicBezTo>
                    <a:pt x="1535" y="701"/>
                    <a:pt x="1502" y="701"/>
                    <a:pt x="1468" y="668"/>
                  </a:cubicBezTo>
                  <a:lnTo>
                    <a:pt x="1468" y="535"/>
                  </a:lnTo>
                  <a:cubicBezTo>
                    <a:pt x="1435" y="434"/>
                    <a:pt x="1201" y="434"/>
                    <a:pt x="1135" y="368"/>
                  </a:cubicBezTo>
                  <a:cubicBezTo>
                    <a:pt x="1035" y="334"/>
                    <a:pt x="968" y="334"/>
                    <a:pt x="935" y="334"/>
                  </a:cubicBezTo>
                  <a:cubicBezTo>
                    <a:pt x="868" y="334"/>
                    <a:pt x="835" y="268"/>
                    <a:pt x="768" y="268"/>
                  </a:cubicBezTo>
                  <a:cubicBezTo>
                    <a:pt x="701" y="201"/>
                    <a:pt x="634" y="201"/>
                    <a:pt x="601" y="168"/>
                  </a:cubicBezTo>
                  <a:cubicBezTo>
                    <a:pt x="501" y="134"/>
                    <a:pt x="434" y="1"/>
                    <a:pt x="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6"/>
            <p:cNvSpPr/>
            <p:nvPr/>
          </p:nvSpPr>
          <p:spPr>
            <a:xfrm>
              <a:off x="3665874" y="3084084"/>
              <a:ext cx="7342" cy="9687"/>
            </a:xfrm>
            <a:custGeom>
              <a:avLst/>
              <a:gdLst/>
              <a:ahLst/>
              <a:cxnLst/>
              <a:rect l="l" t="t" r="r" b="b"/>
              <a:pathLst>
                <a:path w="432" h="570" extrusionOk="0">
                  <a:moveTo>
                    <a:pt x="65" y="0"/>
                  </a:moveTo>
                  <a:cubicBezTo>
                    <a:pt x="0" y="193"/>
                    <a:pt x="59" y="569"/>
                    <a:pt x="212" y="569"/>
                  </a:cubicBezTo>
                  <a:cubicBezTo>
                    <a:pt x="218" y="569"/>
                    <a:pt x="225" y="569"/>
                    <a:pt x="231" y="567"/>
                  </a:cubicBezTo>
                  <a:cubicBezTo>
                    <a:pt x="298" y="567"/>
                    <a:pt x="398" y="467"/>
                    <a:pt x="398" y="434"/>
                  </a:cubicBezTo>
                  <a:cubicBezTo>
                    <a:pt x="431" y="201"/>
                    <a:pt x="131"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6"/>
            <p:cNvSpPr/>
            <p:nvPr/>
          </p:nvSpPr>
          <p:spPr>
            <a:xfrm>
              <a:off x="3588158" y="3159625"/>
              <a:ext cx="15890" cy="37847"/>
            </a:xfrm>
            <a:custGeom>
              <a:avLst/>
              <a:gdLst/>
              <a:ahLst/>
              <a:cxnLst/>
              <a:rect l="l" t="t" r="r" b="b"/>
              <a:pathLst>
                <a:path w="935" h="2227" extrusionOk="0">
                  <a:moveTo>
                    <a:pt x="705" y="1"/>
                  </a:moveTo>
                  <a:cubicBezTo>
                    <a:pt x="692" y="1"/>
                    <a:pt x="679" y="8"/>
                    <a:pt x="668" y="25"/>
                  </a:cubicBezTo>
                  <a:cubicBezTo>
                    <a:pt x="635" y="59"/>
                    <a:pt x="668" y="125"/>
                    <a:pt x="635" y="159"/>
                  </a:cubicBezTo>
                  <a:cubicBezTo>
                    <a:pt x="635" y="192"/>
                    <a:pt x="535" y="192"/>
                    <a:pt x="535" y="225"/>
                  </a:cubicBezTo>
                  <a:cubicBezTo>
                    <a:pt x="501" y="292"/>
                    <a:pt x="535" y="359"/>
                    <a:pt x="501" y="392"/>
                  </a:cubicBezTo>
                  <a:cubicBezTo>
                    <a:pt x="468" y="492"/>
                    <a:pt x="368" y="559"/>
                    <a:pt x="334" y="626"/>
                  </a:cubicBezTo>
                  <a:cubicBezTo>
                    <a:pt x="234" y="659"/>
                    <a:pt x="168" y="692"/>
                    <a:pt x="68" y="759"/>
                  </a:cubicBezTo>
                  <a:cubicBezTo>
                    <a:pt x="34" y="826"/>
                    <a:pt x="1" y="926"/>
                    <a:pt x="34" y="1026"/>
                  </a:cubicBezTo>
                  <a:cubicBezTo>
                    <a:pt x="34" y="1159"/>
                    <a:pt x="134" y="1226"/>
                    <a:pt x="168" y="1326"/>
                  </a:cubicBezTo>
                  <a:cubicBezTo>
                    <a:pt x="201" y="1460"/>
                    <a:pt x="34" y="1560"/>
                    <a:pt x="68" y="1726"/>
                  </a:cubicBezTo>
                  <a:cubicBezTo>
                    <a:pt x="68" y="1827"/>
                    <a:pt x="134" y="1860"/>
                    <a:pt x="168" y="1960"/>
                  </a:cubicBezTo>
                  <a:cubicBezTo>
                    <a:pt x="168" y="1993"/>
                    <a:pt x="168" y="2027"/>
                    <a:pt x="201" y="2093"/>
                  </a:cubicBezTo>
                  <a:cubicBezTo>
                    <a:pt x="234" y="2193"/>
                    <a:pt x="368" y="2227"/>
                    <a:pt x="468" y="2227"/>
                  </a:cubicBezTo>
                  <a:cubicBezTo>
                    <a:pt x="501" y="2227"/>
                    <a:pt x="635" y="2160"/>
                    <a:pt x="668" y="2093"/>
                  </a:cubicBezTo>
                  <a:cubicBezTo>
                    <a:pt x="735" y="2027"/>
                    <a:pt x="735" y="1827"/>
                    <a:pt x="735" y="1660"/>
                  </a:cubicBezTo>
                  <a:cubicBezTo>
                    <a:pt x="735" y="1593"/>
                    <a:pt x="801" y="1560"/>
                    <a:pt x="801" y="1526"/>
                  </a:cubicBezTo>
                  <a:cubicBezTo>
                    <a:pt x="801" y="1393"/>
                    <a:pt x="835" y="1259"/>
                    <a:pt x="835" y="1093"/>
                  </a:cubicBezTo>
                  <a:cubicBezTo>
                    <a:pt x="868" y="926"/>
                    <a:pt x="902" y="759"/>
                    <a:pt x="868" y="559"/>
                  </a:cubicBezTo>
                  <a:cubicBezTo>
                    <a:pt x="868" y="526"/>
                    <a:pt x="935" y="492"/>
                    <a:pt x="935" y="392"/>
                  </a:cubicBezTo>
                  <a:cubicBezTo>
                    <a:pt x="935" y="359"/>
                    <a:pt x="902" y="325"/>
                    <a:pt x="902" y="259"/>
                  </a:cubicBezTo>
                  <a:cubicBezTo>
                    <a:pt x="846" y="176"/>
                    <a:pt x="768" y="1"/>
                    <a:pt x="7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6"/>
            <p:cNvSpPr/>
            <p:nvPr/>
          </p:nvSpPr>
          <p:spPr>
            <a:xfrm>
              <a:off x="3409597" y="2899269"/>
              <a:ext cx="392863" cy="335064"/>
            </a:xfrm>
            <a:custGeom>
              <a:avLst/>
              <a:gdLst/>
              <a:ahLst/>
              <a:cxnLst/>
              <a:rect l="l" t="t" r="r" b="b"/>
              <a:pathLst>
                <a:path w="23117" h="19716" extrusionOk="0">
                  <a:moveTo>
                    <a:pt x="12843" y="1302"/>
                  </a:moveTo>
                  <a:lnTo>
                    <a:pt x="12843" y="1302"/>
                  </a:lnTo>
                  <a:cubicBezTo>
                    <a:pt x="12876" y="1435"/>
                    <a:pt x="12709" y="1502"/>
                    <a:pt x="12643" y="1502"/>
                  </a:cubicBezTo>
                  <a:cubicBezTo>
                    <a:pt x="12576" y="1469"/>
                    <a:pt x="12676" y="1435"/>
                    <a:pt x="12676" y="1435"/>
                  </a:cubicBezTo>
                  <a:cubicBezTo>
                    <a:pt x="12709" y="1369"/>
                    <a:pt x="12743" y="1335"/>
                    <a:pt x="12843" y="1302"/>
                  </a:cubicBezTo>
                  <a:close/>
                  <a:moveTo>
                    <a:pt x="9288" y="2529"/>
                  </a:moveTo>
                  <a:cubicBezTo>
                    <a:pt x="9376" y="2529"/>
                    <a:pt x="9387" y="2612"/>
                    <a:pt x="9474" y="2670"/>
                  </a:cubicBezTo>
                  <a:cubicBezTo>
                    <a:pt x="9507" y="2703"/>
                    <a:pt x="9641" y="2703"/>
                    <a:pt x="9674" y="2770"/>
                  </a:cubicBezTo>
                  <a:cubicBezTo>
                    <a:pt x="9841" y="2870"/>
                    <a:pt x="9807" y="3137"/>
                    <a:pt x="9574" y="3137"/>
                  </a:cubicBezTo>
                  <a:cubicBezTo>
                    <a:pt x="9541" y="3036"/>
                    <a:pt x="9641" y="3003"/>
                    <a:pt x="9574" y="2936"/>
                  </a:cubicBezTo>
                  <a:cubicBezTo>
                    <a:pt x="9541" y="2770"/>
                    <a:pt x="9307" y="2803"/>
                    <a:pt x="9240" y="2603"/>
                  </a:cubicBezTo>
                  <a:lnTo>
                    <a:pt x="9240" y="2536"/>
                  </a:lnTo>
                  <a:cubicBezTo>
                    <a:pt x="9259" y="2532"/>
                    <a:pt x="9274" y="2529"/>
                    <a:pt x="9288" y="2529"/>
                  </a:cubicBezTo>
                  <a:close/>
                  <a:moveTo>
                    <a:pt x="15578" y="3470"/>
                  </a:moveTo>
                  <a:cubicBezTo>
                    <a:pt x="15645" y="3503"/>
                    <a:pt x="15712" y="3570"/>
                    <a:pt x="15678" y="3704"/>
                  </a:cubicBezTo>
                  <a:cubicBezTo>
                    <a:pt x="15678" y="3804"/>
                    <a:pt x="15578" y="3837"/>
                    <a:pt x="15545" y="3937"/>
                  </a:cubicBezTo>
                  <a:cubicBezTo>
                    <a:pt x="15518" y="3964"/>
                    <a:pt x="15513" y="4013"/>
                    <a:pt x="15494" y="4013"/>
                  </a:cubicBezTo>
                  <a:cubicBezTo>
                    <a:pt x="15490" y="4013"/>
                    <a:pt x="15484" y="4010"/>
                    <a:pt x="15478" y="4004"/>
                  </a:cubicBezTo>
                  <a:cubicBezTo>
                    <a:pt x="15478" y="3937"/>
                    <a:pt x="15511" y="3937"/>
                    <a:pt x="15545" y="3870"/>
                  </a:cubicBezTo>
                  <a:cubicBezTo>
                    <a:pt x="15511" y="3804"/>
                    <a:pt x="15578" y="3704"/>
                    <a:pt x="15578" y="3637"/>
                  </a:cubicBezTo>
                  <a:cubicBezTo>
                    <a:pt x="15578" y="3570"/>
                    <a:pt x="15511" y="3503"/>
                    <a:pt x="15578" y="3470"/>
                  </a:cubicBezTo>
                  <a:close/>
                  <a:moveTo>
                    <a:pt x="11944" y="5602"/>
                  </a:moveTo>
                  <a:cubicBezTo>
                    <a:pt x="11961" y="5602"/>
                    <a:pt x="11983" y="5612"/>
                    <a:pt x="12009" y="5638"/>
                  </a:cubicBezTo>
                  <a:cubicBezTo>
                    <a:pt x="12009" y="5672"/>
                    <a:pt x="12009" y="5705"/>
                    <a:pt x="11909" y="5705"/>
                  </a:cubicBezTo>
                  <a:cubicBezTo>
                    <a:pt x="11884" y="5680"/>
                    <a:pt x="11896" y="5602"/>
                    <a:pt x="11944" y="5602"/>
                  </a:cubicBezTo>
                  <a:close/>
                  <a:moveTo>
                    <a:pt x="4192" y="4428"/>
                  </a:moveTo>
                  <a:cubicBezTo>
                    <a:pt x="4233" y="4428"/>
                    <a:pt x="4273" y="4440"/>
                    <a:pt x="4303" y="4471"/>
                  </a:cubicBezTo>
                  <a:cubicBezTo>
                    <a:pt x="4337" y="4638"/>
                    <a:pt x="3970" y="4771"/>
                    <a:pt x="4003" y="4938"/>
                  </a:cubicBezTo>
                  <a:cubicBezTo>
                    <a:pt x="4003" y="4971"/>
                    <a:pt x="4037" y="5005"/>
                    <a:pt x="4070" y="5038"/>
                  </a:cubicBezTo>
                  <a:cubicBezTo>
                    <a:pt x="4070" y="5105"/>
                    <a:pt x="4070" y="5138"/>
                    <a:pt x="4137" y="5171"/>
                  </a:cubicBezTo>
                  <a:cubicBezTo>
                    <a:pt x="4162" y="5246"/>
                    <a:pt x="4243" y="5284"/>
                    <a:pt x="4310" y="5284"/>
                  </a:cubicBezTo>
                  <a:cubicBezTo>
                    <a:pt x="4333" y="5284"/>
                    <a:pt x="4353" y="5280"/>
                    <a:pt x="4370" y="5271"/>
                  </a:cubicBezTo>
                  <a:cubicBezTo>
                    <a:pt x="4546" y="5213"/>
                    <a:pt x="4773" y="5026"/>
                    <a:pt x="4961" y="5026"/>
                  </a:cubicBezTo>
                  <a:cubicBezTo>
                    <a:pt x="4987" y="5026"/>
                    <a:pt x="5013" y="5030"/>
                    <a:pt x="5037" y="5038"/>
                  </a:cubicBezTo>
                  <a:cubicBezTo>
                    <a:pt x="5004" y="5205"/>
                    <a:pt x="4704" y="5171"/>
                    <a:pt x="4504" y="5271"/>
                  </a:cubicBezTo>
                  <a:cubicBezTo>
                    <a:pt x="4470" y="5305"/>
                    <a:pt x="4470" y="5338"/>
                    <a:pt x="4404" y="5338"/>
                  </a:cubicBezTo>
                  <a:cubicBezTo>
                    <a:pt x="4370" y="5371"/>
                    <a:pt x="4303" y="5371"/>
                    <a:pt x="4303" y="5472"/>
                  </a:cubicBezTo>
                  <a:cubicBezTo>
                    <a:pt x="4312" y="5488"/>
                    <a:pt x="4320" y="5494"/>
                    <a:pt x="4330" y="5494"/>
                  </a:cubicBezTo>
                  <a:cubicBezTo>
                    <a:pt x="4358" y="5494"/>
                    <a:pt x="4395" y="5438"/>
                    <a:pt x="4470" y="5438"/>
                  </a:cubicBezTo>
                  <a:cubicBezTo>
                    <a:pt x="4504" y="5438"/>
                    <a:pt x="4570" y="5472"/>
                    <a:pt x="4637" y="5505"/>
                  </a:cubicBezTo>
                  <a:cubicBezTo>
                    <a:pt x="4637" y="5569"/>
                    <a:pt x="4612" y="5589"/>
                    <a:pt x="4576" y="5589"/>
                  </a:cubicBezTo>
                  <a:cubicBezTo>
                    <a:pt x="4519" y="5589"/>
                    <a:pt x="4432" y="5538"/>
                    <a:pt x="4370" y="5538"/>
                  </a:cubicBezTo>
                  <a:cubicBezTo>
                    <a:pt x="4237" y="5605"/>
                    <a:pt x="4237" y="5772"/>
                    <a:pt x="4337" y="5939"/>
                  </a:cubicBezTo>
                  <a:cubicBezTo>
                    <a:pt x="4303" y="5972"/>
                    <a:pt x="4237" y="6105"/>
                    <a:pt x="4170" y="6105"/>
                  </a:cubicBezTo>
                  <a:cubicBezTo>
                    <a:pt x="4148" y="6105"/>
                    <a:pt x="4111" y="6076"/>
                    <a:pt x="4069" y="6076"/>
                  </a:cubicBezTo>
                  <a:cubicBezTo>
                    <a:pt x="4048" y="6076"/>
                    <a:pt x="4025" y="6083"/>
                    <a:pt x="4003" y="6105"/>
                  </a:cubicBezTo>
                  <a:cubicBezTo>
                    <a:pt x="3836" y="6105"/>
                    <a:pt x="3736" y="6272"/>
                    <a:pt x="3570" y="6305"/>
                  </a:cubicBezTo>
                  <a:cubicBezTo>
                    <a:pt x="3536" y="6305"/>
                    <a:pt x="3470" y="6272"/>
                    <a:pt x="3336" y="6272"/>
                  </a:cubicBezTo>
                  <a:cubicBezTo>
                    <a:pt x="3303" y="6272"/>
                    <a:pt x="3236" y="6305"/>
                    <a:pt x="3203" y="6339"/>
                  </a:cubicBezTo>
                  <a:cubicBezTo>
                    <a:pt x="3183" y="6349"/>
                    <a:pt x="3161" y="6353"/>
                    <a:pt x="3139" y="6353"/>
                  </a:cubicBezTo>
                  <a:cubicBezTo>
                    <a:pt x="3086" y="6353"/>
                    <a:pt x="3036" y="6329"/>
                    <a:pt x="3036" y="6305"/>
                  </a:cubicBezTo>
                  <a:cubicBezTo>
                    <a:pt x="3019" y="6289"/>
                    <a:pt x="3044" y="6289"/>
                    <a:pt x="3082" y="6289"/>
                  </a:cubicBezTo>
                  <a:cubicBezTo>
                    <a:pt x="3119" y="6289"/>
                    <a:pt x="3169" y="6289"/>
                    <a:pt x="3203" y="6272"/>
                  </a:cubicBezTo>
                  <a:cubicBezTo>
                    <a:pt x="3303" y="6205"/>
                    <a:pt x="3236" y="6172"/>
                    <a:pt x="3303" y="6139"/>
                  </a:cubicBezTo>
                  <a:lnTo>
                    <a:pt x="3403" y="6139"/>
                  </a:lnTo>
                  <a:cubicBezTo>
                    <a:pt x="3470" y="6139"/>
                    <a:pt x="3503" y="6005"/>
                    <a:pt x="3536" y="5972"/>
                  </a:cubicBezTo>
                  <a:cubicBezTo>
                    <a:pt x="3636" y="5872"/>
                    <a:pt x="3703" y="5872"/>
                    <a:pt x="3703" y="5805"/>
                  </a:cubicBezTo>
                  <a:cubicBezTo>
                    <a:pt x="3703" y="5772"/>
                    <a:pt x="3670" y="5672"/>
                    <a:pt x="3670" y="5638"/>
                  </a:cubicBezTo>
                  <a:cubicBezTo>
                    <a:pt x="3670" y="5505"/>
                    <a:pt x="3870" y="5472"/>
                    <a:pt x="3836" y="5338"/>
                  </a:cubicBezTo>
                  <a:cubicBezTo>
                    <a:pt x="3803" y="5271"/>
                    <a:pt x="3636" y="5271"/>
                    <a:pt x="3570" y="5205"/>
                  </a:cubicBezTo>
                  <a:cubicBezTo>
                    <a:pt x="3536" y="5171"/>
                    <a:pt x="3570" y="5105"/>
                    <a:pt x="3570" y="5038"/>
                  </a:cubicBezTo>
                  <a:cubicBezTo>
                    <a:pt x="3636" y="4871"/>
                    <a:pt x="3870" y="4838"/>
                    <a:pt x="3903" y="4704"/>
                  </a:cubicBezTo>
                  <a:cubicBezTo>
                    <a:pt x="3970" y="4671"/>
                    <a:pt x="3903" y="4604"/>
                    <a:pt x="3970" y="4538"/>
                  </a:cubicBezTo>
                  <a:cubicBezTo>
                    <a:pt x="3993" y="4491"/>
                    <a:pt x="4097" y="4428"/>
                    <a:pt x="4192" y="4428"/>
                  </a:cubicBezTo>
                  <a:close/>
                  <a:moveTo>
                    <a:pt x="9977" y="6201"/>
                  </a:moveTo>
                  <a:cubicBezTo>
                    <a:pt x="10102" y="6201"/>
                    <a:pt x="10232" y="6348"/>
                    <a:pt x="10141" y="6439"/>
                  </a:cubicBezTo>
                  <a:cubicBezTo>
                    <a:pt x="10132" y="6442"/>
                    <a:pt x="10122" y="6443"/>
                    <a:pt x="10112" y="6443"/>
                  </a:cubicBezTo>
                  <a:cubicBezTo>
                    <a:pt x="10008" y="6443"/>
                    <a:pt x="9850" y="6297"/>
                    <a:pt x="9941" y="6205"/>
                  </a:cubicBezTo>
                  <a:cubicBezTo>
                    <a:pt x="9953" y="6202"/>
                    <a:pt x="9965" y="6201"/>
                    <a:pt x="9977" y="6201"/>
                  </a:cubicBezTo>
                  <a:close/>
                  <a:moveTo>
                    <a:pt x="9007" y="6272"/>
                  </a:moveTo>
                  <a:cubicBezTo>
                    <a:pt x="9040" y="6272"/>
                    <a:pt x="9140" y="6372"/>
                    <a:pt x="9074" y="6472"/>
                  </a:cubicBezTo>
                  <a:cubicBezTo>
                    <a:pt x="8973" y="6506"/>
                    <a:pt x="8840" y="6606"/>
                    <a:pt x="8873" y="6672"/>
                  </a:cubicBezTo>
                  <a:cubicBezTo>
                    <a:pt x="8907" y="6806"/>
                    <a:pt x="9174" y="6839"/>
                    <a:pt x="9240" y="6873"/>
                  </a:cubicBezTo>
                  <a:cubicBezTo>
                    <a:pt x="9240" y="6939"/>
                    <a:pt x="9307" y="7006"/>
                    <a:pt x="9340" y="7006"/>
                  </a:cubicBezTo>
                  <a:cubicBezTo>
                    <a:pt x="9385" y="6984"/>
                    <a:pt x="9426" y="6973"/>
                    <a:pt x="9463" y="6973"/>
                  </a:cubicBezTo>
                  <a:cubicBezTo>
                    <a:pt x="9537" y="6973"/>
                    <a:pt x="9596" y="7017"/>
                    <a:pt x="9641" y="7106"/>
                  </a:cubicBezTo>
                  <a:cubicBezTo>
                    <a:pt x="9641" y="7139"/>
                    <a:pt x="9607" y="7148"/>
                    <a:pt x="9570" y="7148"/>
                  </a:cubicBezTo>
                  <a:cubicBezTo>
                    <a:pt x="9532" y="7148"/>
                    <a:pt x="9490" y="7139"/>
                    <a:pt x="9474" y="7139"/>
                  </a:cubicBezTo>
                  <a:lnTo>
                    <a:pt x="9474" y="7173"/>
                  </a:lnTo>
                  <a:cubicBezTo>
                    <a:pt x="9507" y="7340"/>
                    <a:pt x="9741" y="7306"/>
                    <a:pt x="9741" y="7640"/>
                  </a:cubicBezTo>
                  <a:cubicBezTo>
                    <a:pt x="9707" y="7706"/>
                    <a:pt x="9641" y="7773"/>
                    <a:pt x="9507" y="7773"/>
                  </a:cubicBezTo>
                  <a:cubicBezTo>
                    <a:pt x="9407" y="7773"/>
                    <a:pt x="9340" y="7706"/>
                    <a:pt x="9207" y="7706"/>
                  </a:cubicBezTo>
                  <a:cubicBezTo>
                    <a:pt x="9140" y="7706"/>
                    <a:pt x="9007" y="7706"/>
                    <a:pt x="9007" y="7640"/>
                  </a:cubicBezTo>
                  <a:cubicBezTo>
                    <a:pt x="9007" y="7606"/>
                    <a:pt x="8973" y="7473"/>
                    <a:pt x="8973" y="7440"/>
                  </a:cubicBezTo>
                  <a:cubicBezTo>
                    <a:pt x="8973" y="7373"/>
                    <a:pt x="9007" y="7340"/>
                    <a:pt x="9007" y="7306"/>
                  </a:cubicBezTo>
                  <a:cubicBezTo>
                    <a:pt x="9007" y="7273"/>
                    <a:pt x="8840" y="7173"/>
                    <a:pt x="8740" y="7139"/>
                  </a:cubicBezTo>
                  <a:cubicBezTo>
                    <a:pt x="8673" y="7106"/>
                    <a:pt x="8540" y="7039"/>
                    <a:pt x="8506" y="6973"/>
                  </a:cubicBezTo>
                  <a:cubicBezTo>
                    <a:pt x="8506" y="6939"/>
                    <a:pt x="8473" y="6873"/>
                    <a:pt x="8473" y="6873"/>
                  </a:cubicBezTo>
                  <a:cubicBezTo>
                    <a:pt x="8406" y="6839"/>
                    <a:pt x="8340" y="6806"/>
                    <a:pt x="8340" y="6772"/>
                  </a:cubicBezTo>
                  <a:cubicBezTo>
                    <a:pt x="8340" y="6706"/>
                    <a:pt x="8340" y="6639"/>
                    <a:pt x="8373" y="6606"/>
                  </a:cubicBezTo>
                  <a:lnTo>
                    <a:pt x="8540" y="6439"/>
                  </a:lnTo>
                  <a:cubicBezTo>
                    <a:pt x="8673" y="6305"/>
                    <a:pt x="8740" y="6272"/>
                    <a:pt x="9007" y="6272"/>
                  </a:cubicBezTo>
                  <a:close/>
                  <a:moveTo>
                    <a:pt x="7072" y="6672"/>
                  </a:moveTo>
                  <a:cubicBezTo>
                    <a:pt x="7172" y="6806"/>
                    <a:pt x="7005" y="6839"/>
                    <a:pt x="7039" y="6906"/>
                  </a:cubicBezTo>
                  <a:cubicBezTo>
                    <a:pt x="7039" y="7006"/>
                    <a:pt x="7272" y="7006"/>
                    <a:pt x="7372" y="7039"/>
                  </a:cubicBezTo>
                  <a:cubicBezTo>
                    <a:pt x="7506" y="7106"/>
                    <a:pt x="7572" y="7106"/>
                    <a:pt x="7706" y="7139"/>
                  </a:cubicBezTo>
                  <a:cubicBezTo>
                    <a:pt x="7739" y="7206"/>
                    <a:pt x="7873" y="7373"/>
                    <a:pt x="7673" y="7473"/>
                  </a:cubicBezTo>
                  <a:cubicBezTo>
                    <a:pt x="7572" y="7506"/>
                    <a:pt x="7472" y="7540"/>
                    <a:pt x="7372" y="7540"/>
                  </a:cubicBezTo>
                  <a:cubicBezTo>
                    <a:pt x="7323" y="7554"/>
                    <a:pt x="7274" y="7559"/>
                    <a:pt x="7224" y="7559"/>
                  </a:cubicBezTo>
                  <a:cubicBezTo>
                    <a:pt x="7089" y="7559"/>
                    <a:pt x="6955" y="7520"/>
                    <a:pt x="6820" y="7520"/>
                  </a:cubicBezTo>
                  <a:cubicBezTo>
                    <a:pt x="6770" y="7520"/>
                    <a:pt x="6721" y="7526"/>
                    <a:pt x="6672" y="7540"/>
                  </a:cubicBezTo>
                  <a:cubicBezTo>
                    <a:pt x="6638" y="7540"/>
                    <a:pt x="6538" y="7606"/>
                    <a:pt x="6505" y="7640"/>
                  </a:cubicBezTo>
                  <a:cubicBezTo>
                    <a:pt x="6405" y="7673"/>
                    <a:pt x="6405" y="7740"/>
                    <a:pt x="6338" y="7740"/>
                  </a:cubicBezTo>
                  <a:cubicBezTo>
                    <a:pt x="6238" y="7807"/>
                    <a:pt x="6105" y="7807"/>
                    <a:pt x="6071" y="7807"/>
                  </a:cubicBezTo>
                  <a:cubicBezTo>
                    <a:pt x="6016" y="7834"/>
                    <a:pt x="6030" y="7956"/>
                    <a:pt x="5938" y="7956"/>
                  </a:cubicBezTo>
                  <a:cubicBezTo>
                    <a:pt x="5921" y="7956"/>
                    <a:pt x="5899" y="7951"/>
                    <a:pt x="5871" y="7940"/>
                  </a:cubicBezTo>
                  <a:cubicBezTo>
                    <a:pt x="5838" y="7840"/>
                    <a:pt x="5971" y="7840"/>
                    <a:pt x="5971" y="7807"/>
                  </a:cubicBezTo>
                  <a:cubicBezTo>
                    <a:pt x="5971" y="7740"/>
                    <a:pt x="5838" y="7706"/>
                    <a:pt x="5838" y="7673"/>
                  </a:cubicBezTo>
                  <a:cubicBezTo>
                    <a:pt x="5805" y="7606"/>
                    <a:pt x="5871" y="7540"/>
                    <a:pt x="5871" y="7406"/>
                  </a:cubicBezTo>
                  <a:lnTo>
                    <a:pt x="5871" y="7340"/>
                  </a:lnTo>
                  <a:cubicBezTo>
                    <a:pt x="5871" y="7306"/>
                    <a:pt x="5905" y="7273"/>
                    <a:pt x="5971" y="7206"/>
                  </a:cubicBezTo>
                  <a:cubicBezTo>
                    <a:pt x="6005" y="7139"/>
                    <a:pt x="6005" y="6973"/>
                    <a:pt x="6138" y="6973"/>
                  </a:cubicBezTo>
                  <a:cubicBezTo>
                    <a:pt x="6156" y="6955"/>
                    <a:pt x="6175" y="6949"/>
                    <a:pt x="6196" y="6949"/>
                  </a:cubicBezTo>
                  <a:cubicBezTo>
                    <a:pt x="6243" y="6949"/>
                    <a:pt x="6295" y="6980"/>
                    <a:pt x="6339" y="6980"/>
                  </a:cubicBezTo>
                  <a:cubicBezTo>
                    <a:pt x="6351" y="6980"/>
                    <a:pt x="6362" y="6978"/>
                    <a:pt x="6372" y="6973"/>
                  </a:cubicBezTo>
                  <a:cubicBezTo>
                    <a:pt x="6472" y="7039"/>
                    <a:pt x="6505" y="7139"/>
                    <a:pt x="6605" y="7139"/>
                  </a:cubicBezTo>
                  <a:cubicBezTo>
                    <a:pt x="6705" y="7139"/>
                    <a:pt x="6805" y="7039"/>
                    <a:pt x="6872" y="6973"/>
                  </a:cubicBezTo>
                  <a:cubicBezTo>
                    <a:pt x="6855" y="6923"/>
                    <a:pt x="6822" y="6923"/>
                    <a:pt x="6793" y="6923"/>
                  </a:cubicBezTo>
                  <a:cubicBezTo>
                    <a:pt x="6764" y="6923"/>
                    <a:pt x="6739" y="6923"/>
                    <a:pt x="6739" y="6873"/>
                  </a:cubicBezTo>
                  <a:cubicBezTo>
                    <a:pt x="6705" y="6739"/>
                    <a:pt x="6939" y="6672"/>
                    <a:pt x="7072" y="6672"/>
                  </a:cubicBezTo>
                  <a:close/>
                  <a:moveTo>
                    <a:pt x="3636" y="7640"/>
                  </a:moveTo>
                  <a:cubicBezTo>
                    <a:pt x="3703" y="7640"/>
                    <a:pt x="3703" y="7673"/>
                    <a:pt x="3736" y="7706"/>
                  </a:cubicBezTo>
                  <a:lnTo>
                    <a:pt x="3870" y="7706"/>
                  </a:lnTo>
                  <a:cubicBezTo>
                    <a:pt x="3903" y="7706"/>
                    <a:pt x="3970" y="7807"/>
                    <a:pt x="4037" y="7840"/>
                  </a:cubicBezTo>
                  <a:cubicBezTo>
                    <a:pt x="4137" y="7873"/>
                    <a:pt x="4237" y="7873"/>
                    <a:pt x="4370" y="7907"/>
                  </a:cubicBezTo>
                  <a:cubicBezTo>
                    <a:pt x="4470" y="7973"/>
                    <a:pt x="4637" y="7973"/>
                    <a:pt x="4670" y="8040"/>
                  </a:cubicBezTo>
                  <a:cubicBezTo>
                    <a:pt x="4670" y="8073"/>
                    <a:pt x="4670" y="8140"/>
                    <a:pt x="4704" y="8173"/>
                  </a:cubicBezTo>
                  <a:cubicBezTo>
                    <a:pt x="4704" y="8207"/>
                    <a:pt x="4804" y="8240"/>
                    <a:pt x="4804" y="8307"/>
                  </a:cubicBezTo>
                  <a:cubicBezTo>
                    <a:pt x="4871" y="8374"/>
                    <a:pt x="5004" y="8407"/>
                    <a:pt x="5071" y="8507"/>
                  </a:cubicBezTo>
                  <a:cubicBezTo>
                    <a:pt x="5122" y="8636"/>
                    <a:pt x="5174" y="8685"/>
                    <a:pt x="5257" y="8685"/>
                  </a:cubicBezTo>
                  <a:cubicBezTo>
                    <a:pt x="5281" y="8685"/>
                    <a:pt x="5308" y="8681"/>
                    <a:pt x="5338" y="8674"/>
                  </a:cubicBezTo>
                  <a:cubicBezTo>
                    <a:pt x="5371" y="8640"/>
                    <a:pt x="5338" y="8574"/>
                    <a:pt x="5371" y="8540"/>
                  </a:cubicBezTo>
                  <a:cubicBezTo>
                    <a:pt x="5404" y="8507"/>
                    <a:pt x="5504" y="8474"/>
                    <a:pt x="5504" y="8407"/>
                  </a:cubicBezTo>
                  <a:cubicBezTo>
                    <a:pt x="5471" y="8307"/>
                    <a:pt x="5204" y="8340"/>
                    <a:pt x="5204" y="8207"/>
                  </a:cubicBezTo>
                  <a:cubicBezTo>
                    <a:pt x="5204" y="8173"/>
                    <a:pt x="5237" y="8173"/>
                    <a:pt x="5304" y="8173"/>
                  </a:cubicBezTo>
                  <a:cubicBezTo>
                    <a:pt x="5329" y="8100"/>
                    <a:pt x="5407" y="7990"/>
                    <a:pt x="5487" y="7990"/>
                  </a:cubicBezTo>
                  <a:cubicBezTo>
                    <a:pt x="5516" y="7990"/>
                    <a:pt x="5544" y="8005"/>
                    <a:pt x="5571" y="8040"/>
                  </a:cubicBezTo>
                  <a:cubicBezTo>
                    <a:pt x="5671" y="8307"/>
                    <a:pt x="5805" y="8507"/>
                    <a:pt x="6005" y="8574"/>
                  </a:cubicBezTo>
                  <a:cubicBezTo>
                    <a:pt x="6033" y="8560"/>
                    <a:pt x="6058" y="8554"/>
                    <a:pt x="6081" y="8554"/>
                  </a:cubicBezTo>
                  <a:cubicBezTo>
                    <a:pt x="6145" y="8554"/>
                    <a:pt x="6193" y="8593"/>
                    <a:pt x="6245" y="8593"/>
                  </a:cubicBezTo>
                  <a:cubicBezTo>
                    <a:pt x="6264" y="8593"/>
                    <a:pt x="6284" y="8588"/>
                    <a:pt x="6305" y="8574"/>
                  </a:cubicBezTo>
                  <a:lnTo>
                    <a:pt x="6405" y="8474"/>
                  </a:lnTo>
                  <a:cubicBezTo>
                    <a:pt x="6430" y="8457"/>
                    <a:pt x="6457" y="8451"/>
                    <a:pt x="6485" y="8451"/>
                  </a:cubicBezTo>
                  <a:cubicBezTo>
                    <a:pt x="6568" y="8451"/>
                    <a:pt x="6655" y="8507"/>
                    <a:pt x="6705" y="8507"/>
                  </a:cubicBezTo>
                  <a:cubicBezTo>
                    <a:pt x="6859" y="8507"/>
                    <a:pt x="6956" y="8336"/>
                    <a:pt x="7101" y="8336"/>
                  </a:cubicBezTo>
                  <a:cubicBezTo>
                    <a:pt x="7114" y="8336"/>
                    <a:pt x="7126" y="8338"/>
                    <a:pt x="7139" y="8340"/>
                  </a:cubicBezTo>
                  <a:cubicBezTo>
                    <a:pt x="7172" y="8474"/>
                    <a:pt x="7206" y="8507"/>
                    <a:pt x="7239" y="8640"/>
                  </a:cubicBezTo>
                  <a:cubicBezTo>
                    <a:pt x="7372" y="8640"/>
                    <a:pt x="7339" y="8707"/>
                    <a:pt x="7339" y="8807"/>
                  </a:cubicBezTo>
                  <a:cubicBezTo>
                    <a:pt x="7339" y="8941"/>
                    <a:pt x="7372" y="9041"/>
                    <a:pt x="7239" y="9141"/>
                  </a:cubicBezTo>
                  <a:cubicBezTo>
                    <a:pt x="7177" y="9165"/>
                    <a:pt x="7125" y="9172"/>
                    <a:pt x="7075" y="9172"/>
                  </a:cubicBezTo>
                  <a:cubicBezTo>
                    <a:pt x="7020" y="9172"/>
                    <a:pt x="6968" y="9164"/>
                    <a:pt x="6910" y="9164"/>
                  </a:cubicBezTo>
                  <a:cubicBezTo>
                    <a:pt x="6877" y="9164"/>
                    <a:pt x="6843" y="9167"/>
                    <a:pt x="6805" y="9174"/>
                  </a:cubicBezTo>
                  <a:cubicBezTo>
                    <a:pt x="6705" y="9208"/>
                    <a:pt x="6672" y="9308"/>
                    <a:pt x="6572" y="9341"/>
                  </a:cubicBezTo>
                  <a:cubicBezTo>
                    <a:pt x="6551" y="9348"/>
                    <a:pt x="6526" y="9351"/>
                    <a:pt x="6500" y="9351"/>
                  </a:cubicBezTo>
                  <a:cubicBezTo>
                    <a:pt x="6428" y="9351"/>
                    <a:pt x="6338" y="9331"/>
                    <a:pt x="6243" y="9331"/>
                  </a:cubicBezTo>
                  <a:cubicBezTo>
                    <a:pt x="6209" y="9331"/>
                    <a:pt x="6173" y="9334"/>
                    <a:pt x="6138" y="9341"/>
                  </a:cubicBezTo>
                  <a:cubicBezTo>
                    <a:pt x="6071" y="9341"/>
                    <a:pt x="6038" y="9374"/>
                    <a:pt x="6005" y="9374"/>
                  </a:cubicBezTo>
                  <a:cubicBezTo>
                    <a:pt x="5971" y="9374"/>
                    <a:pt x="5905" y="9341"/>
                    <a:pt x="5871" y="9341"/>
                  </a:cubicBezTo>
                  <a:lnTo>
                    <a:pt x="5671" y="9341"/>
                  </a:lnTo>
                  <a:cubicBezTo>
                    <a:pt x="5629" y="9299"/>
                    <a:pt x="5561" y="9280"/>
                    <a:pt x="5488" y="9280"/>
                  </a:cubicBezTo>
                  <a:cubicBezTo>
                    <a:pt x="5329" y="9280"/>
                    <a:pt x="5148" y="9370"/>
                    <a:pt x="5171" y="9508"/>
                  </a:cubicBezTo>
                  <a:cubicBezTo>
                    <a:pt x="5171" y="9574"/>
                    <a:pt x="5237" y="9708"/>
                    <a:pt x="5137" y="9775"/>
                  </a:cubicBezTo>
                  <a:cubicBezTo>
                    <a:pt x="5123" y="9779"/>
                    <a:pt x="5108" y="9781"/>
                    <a:pt x="5093" y="9781"/>
                  </a:cubicBezTo>
                  <a:cubicBezTo>
                    <a:pt x="5000" y="9781"/>
                    <a:pt x="4890" y="9708"/>
                    <a:pt x="4804" y="9708"/>
                  </a:cubicBezTo>
                  <a:cubicBezTo>
                    <a:pt x="4759" y="9708"/>
                    <a:pt x="4715" y="9738"/>
                    <a:pt x="4680" y="9738"/>
                  </a:cubicBezTo>
                  <a:cubicBezTo>
                    <a:pt x="4663" y="9738"/>
                    <a:pt x="4648" y="9730"/>
                    <a:pt x="4637" y="9708"/>
                  </a:cubicBezTo>
                  <a:cubicBezTo>
                    <a:pt x="4537" y="9708"/>
                    <a:pt x="4504" y="9641"/>
                    <a:pt x="4404" y="9574"/>
                  </a:cubicBezTo>
                  <a:cubicBezTo>
                    <a:pt x="4370" y="9541"/>
                    <a:pt x="4237" y="9541"/>
                    <a:pt x="4170" y="9541"/>
                  </a:cubicBezTo>
                  <a:cubicBezTo>
                    <a:pt x="4137" y="9541"/>
                    <a:pt x="4070" y="9574"/>
                    <a:pt x="4037" y="9574"/>
                  </a:cubicBezTo>
                  <a:cubicBezTo>
                    <a:pt x="4003" y="9574"/>
                    <a:pt x="3870" y="9574"/>
                    <a:pt x="3836" y="9541"/>
                  </a:cubicBezTo>
                  <a:cubicBezTo>
                    <a:pt x="3803" y="9541"/>
                    <a:pt x="3670" y="9508"/>
                    <a:pt x="3670" y="9474"/>
                  </a:cubicBezTo>
                  <a:cubicBezTo>
                    <a:pt x="3636" y="9408"/>
                    <a:pt x="3736" y="9308"/>
                    <a:pt x="3736" y="9241"/>
                  </a:cubicBezTo>
                  <a:cubicBezTo>
                    <a:pt x="3736" y="9208"/>
                    <a:pt x="3670" y="9208"/>
                    <a:pt x="3670" y="9141"/>
                  </a:cubicBezTo>
                  <a:lnTo>
                    <a:pt x="3670" y="9041"/>
                  </a:lnTo>
                  <a:cubicBezTo>
                    <a:pt x="3646" y="9017"/>
                    <a:pt x="3606" y="8994"/>
                    <a:pt x="3561" y="8994"/>
                  </a:cubicBezTo>
                  <a:cubicBezTo>
                    <a:pt x="3542" y="8994"/>
                    <a:pt x="3522" y="8998"/>
                    <a:pt x="3503" y="9007"/>
                  </a:cubicBezTo>
                  <a:cubicBezTo>
                    <a:pt x="3470" y="9007"/>
                    <a:pt x="3369" y="9074"/>
                    <a:pt x="3336" y="9074"/>
                  </a:cubicBezTo>
                  <a:cubicBezTo>
                    <a:pt x="3236" y="9074"/>
                    <a:pt x="3136" y="9074"/>
                    <a:pt x="3036" y="9141"/>
                  </a:cubicBezTo>
                  <a:cubicBezTo>
                    <a:pt x="3003" y="9141"/>
                    <a:pt x="2969" y="9174"/>
                    <a:pt x="2869" y="9208"/>
                  </a:cubicBezTo>
                  <a:cubicBezTo>
                    <a:pt x="2736" y="9241"/>
                    <a:pt x="2636" y="9241"/>
                    <a:pt x="2502" y="9308"/>
                  </a:cubicBezTo>
                  <a:cubicBezTo>
                    <a:pt x="2402" y="9341"/>
                    <a:pt x="2302" y="9374"/>
                    <a:pt x="2202" y="9408"/>
                  </a:cubicBezTo>
                  <a:cubicBezTo>
                    <a:pt x="2169" y="9474"/>
                    <a:pt x="2169" y="9508"/>
                    <a:pt x="2135" y="9541"/>
                  </a:cubicBezTo>
                  <a:cubicBezTo>
                    <a:pt x="2135" y="9541"/>
                    <a:pt x="2069" y="9574"/>
                    <a:pt x="2035" y="9574"/>
                  </a:cubicBezTo>
                  <a:lnTo>
                    <a:pt x="1902" y="9708"/>
                  </a:lnTo>
                  <a:cubicBezTo>
                    <a:pt x="1868" y="9775"/>
                    <a:pt x="1735" y="9775"/>
                    <a:pt x="1602" y="9775"/>
                  </a:cubicBezTo>
                  <a:cubicBezTo>
                    <a:pt x="1577" y="9787"/>
                    <a:pt x="1544" y="9795"/>
                    <a:pt x="1510" y="9795"/>
                  </a:cubicBezTo>
                  <a:cubicBezTo>
                    <a:pt x="1451" y="9795"/>
                    <a:pt x="1389" y="9771"/>
                    <a:pt x="1368" y="9708"/>
                  </a:cubicBezTo>
                  <a:cubicBezTo>
                    <a:pt x="1335" y="9541"/>
                    <a:pt x="1602" y="9541"/>
                    <a:pt x="1735" y="9508"/>
                  </a:cubicBezTo>
                  <a:lnTo>
                    <a:pt x="1868" y="9374"/>
                  </a:lnTo>
                  <a:cubicBezTo>
                    <a:pt x="1902" y="9341"/>
                    <a:pt x="1968" y="9341"/>
                    <a:pt x="1968" y="9308"/>
                  </a:cubicBezTo>
                  <a:cubicBezTo>
                    <a:pt x="2002" y="9241"/>
                    <a:pt x="2035" y="9141"/>
                    <a:pt x="2035" y="9074"/>
                  </a:cubicBezTo>
                  <a:cubicBezTo>
                    <a:pt x="2035" y="9041"/>
                    <a:pt x="2002" y="9007"/>
                    <a:pt x="2002" y="8974"/>
                  </a:cubicBezTo>
                  <a:cubicBezTo>
                    <a:pt x="2002" y="8907"/>
                    <a:pt x="2035" y="8874"/>
                    <a:pt x="2069" y="8841"/>
                  </a:cubicBezTo>
                  <a:cubicBezTo>
                    <a:pt x="2135" y="8741"/>
                    <a:pt x="2202" y="8640"/>
                    <a:pt x="2235" y="8574"/>
                  </a:cubicBezTo>
                  <a:cubicBezTo>
                    <a:pt x="2302" y="8540"/>
                    <a:pt x="2369" y="8540"/>
                    <a:pt x="2402" y="8474"/>
                  </a:cubicBezTo>
                  <a:cubicBezTo>
                    <a:pt x="2402" y="8407"/>
                    <a:pt x="2369" y="8374"/>
                    <a:pt x="2369" y="8340"/>
                  </a:cubicBezTo>
                  <a:cubicBezTo>
                    <a:pt x="2402" y="8307"/>
                    <a:pt x="2402" y="8240"/>
                    <a:pt x="2469" y="8240"/>
                  </a:cubicBezTo>
                  <a:cubicBezTo>
                    <a:pt x="2479" y="8235"/>
                    <a:pt x="2490" y="8233"/>
                    <a:pt x="2503" y="8233"/>
                  </a:cubicBezTo>
                  <a:cubicBezTo>
                    <a:pt x="2552" y="8233"/>
                    <a:pt x="2618" y="8264"/>
                    <a:pt x="2672" y="8264"/>
                  </a:cubicBezTo>
                  <a:cubicBezTo>
                    <a:pt x="2696" y="8264"/>
                    <a:pt x="2718" y="8258"/>
                    <a:pt x="2736" y="8240"/>
                  </a:cubicBezTo>
                  <a:cubicBezTo>
                    <a:pt x="2802" y="8240"/>
                    <a:pt x="2836" y="8207"/>
                    <a:pt x="2869" y="8173"/>
                  </a:cubicBezTo>
                  <a:cubicBezTo>
                    <a:pt x="2902" y="8140"/>
                    <a:pt x="2969" y="8073"/>
                    <a:pt x="3003" y="8073"/>
                  </a:cubicBezTo>
                  <a:lnTo>
                    <a:pt x="3136" y="7973"/>
                  </a:lnTo>
                  <a:cubicBezTo>
                    <a:pt x="3155" y="7961"/>
                    <a:pt x="3173" y="7955"/>
                    <a:pt x="3192" y="7955"/>
                  </a:cubicBezTo>
                  <a:cubicBezTo>
                    <a:pt x="3272" y="7955"/>
                    <a:pt x="3349" y="8059"/>
                    <a:pt x="3403" y="8140"/>
                  </a:cubicBezTo>
                  <a:lnTo>
                    <a:pt x="3736" y="8307"/>
                  </a:lnTo>
                  <a:lnTo>
                    <a:pt x="3903" y="8307"/>
                  </a:lnTo>
                  <a:cubicBezTo>
                    <a:pt x="4037" y="8340"/>
                    <a:pt x="4303" y="8407"/>
                    <a:pt x="4303" y="8540"/>
                  </a:cubicBezTo>
                  <a:cubicBezTo>
                    <a:pt x="4303" y="8574"/>
                    <a:pt x="4237" y="8640"/>
                    <a:pt x="4303" y="8707"/>
                  </a:cubicBezTo>
                  <a:cubicBezTo>
                    <a:pt x="4370" y="8707"/>
                    <a:pt x="4470" y="8574"/>
                    <a:pt x="4404" y="8507"/>
                  </a:cubicBezTo>
                  <a:cubicBezTo>
                    <a:pt x="4404" y="8474"/>
                    <a:pt x="4337" y="8407"/>
                    <a:pt x="4337" y="8374"/>
                  </a:cubicBezTo>
                  <a:cubicBezTo>
                    <a:pt x="4337" y="8307"/>
                    <a:pt x="4504" y="8340"/>
                    <a:pt x="4537" y="8307"/>
                  </a:cubicBezTo>
                  <a:cubicBezTo>
                    <a:pt x="4504" y="8207"/>
                    <a:pt x="4370" y="8207"/>
                    <a:pt x="4303" y="8207"/>
                  </a:cubicBezTo>
                  <a:cubicBezTo>
                    <a:pt x="4237" y="8207"/>
                    <a:pt x="4203" y="8140"/>
                    <a:pt x="4170" y="8140"/>
                  </a:cubicBezTo>
                  <a:lnTo>
                    <a:pt x="3970" y="8140"/>
                  </a:lnTo>
                  <a:lnTo>
                    <a:pt x="3803" y="7973"/>
                  </a:lnTo>
                  <a:cubicBezTo>
                    <a:pt x="3703" y="7873"/>
                    <a:pt x="3536" y="7907"/>
                    <a:pt x="3536" y="7706"/>
                  </a:cubicBezTo>
                  <a:cubicBezTo>
                    <a:pt x="3536" y="7673"/>
                    <a:pt x="3570" y="7640"/>
                    <a:pt x="3636" y="7640"/>
                  </a:cubicBezTo>
                  <a:close/>
                  <a:moveTo>
                    <a:pt x="8435" y="13922"/>
                  </a:moveTo>
                  <a:cubicBezTo>
                    <a:pt x="8481" y="13922"/>
                    <a:pt x="8520" y="13939"/>
                    <a:pt x="8540" y="13978"/>
                  </a:cubicBezTo>
                  <a:cubicBezTo>
                    <a:pt x="8573" y="14044"/>
                    <a:pt x="8506" y="14111"/>
                    <a:pt x="8506" y="14178"/>
                  </a:cubicBezTo>
                  <a:cubicBezTo>
                    <a:pt x="8506" y="14211"/>
                    <a:pt x="8506" y="14311"/>
                    <a:pt x="8473" y="14311"/>
                  </a:cubicBezTo>
                  <a:cubicBezTo>
                    <a:pt x="8423" y="14328"/>
                    <a:pt x="8381" y="14336"/>
                    <a:pt x="8340" y="14336"/>
                  </a:cubicBezTo>
                  <a:cubicBezTo>
                    <a:pt x="8298" y="14336"/>
                    <a:pt x="8256" y="14328"/>
                    <a:pt x="8206" y="14311"/>
                  </a:cubicBezTo>
                  <a:cubicBezTo>
                    <a:pt x="8206" y="14211"/>
                    <a:pt x="8173" y="14178"/>
                    <a:pt x="8173" y="14111"/>
                  </a:cubicBezTo>
                  <a:cubicBezTo>
                    <a:pt x="8173" y="14017"/>
                    <a:pt x="8323" y="13922"/>
                    <a:pt x="8435" y="13922"/>
                  </a:cubicBezTo>
                  <a:close/>
                  <a:moveTo>
                    <a:pt x="8006" y="14845"/>
                  </a:moveTo>
                  <a:cubicBezTo>
                    <a:pt x="8073" y="14878"/>
                    <a:pt x="8073" y="14978"/>
                    <a:pt x="8073" y="15045"/>
                  </a:cubicBezTo>
                  <a:cubicBezTo>
                    <a:pt x="8073" y="15045"/>
                    <a:pt x="8206" y="15112"/>
                    <a:pt x="8173" y="15178"/>
                  </a:cubicBezTo>
                  <a:cubicBezTo>
                    <a:pt x="8039" y="15178"/>
                    <a:pt x="7906" y="14978"/>
                    <a:pt x="7973" y="14845"/>
                  </a:cubicBezTo>
                  <a:close/>
                  <a:moveTo>
                    <a:pt x="8907" y="15645"/>
                  </a:moveTo>
                  <a:lnTo>
                    <a:pt x="8907" y="15645"/>
                  </a:lnTo>
                  <a:cubicBezTo>
                    <a:pt x="9007" y="15679"/>
                    <a:pt x="9007" y="15846"/>
                    <a:pt x="8973" y="15946"/>
                  </a:cubicBezTo>
                  <a:cubicBezTo>
                    <a:pt x="8873" y="15879"/>
                    <a:pt x="8873" y="15712"/>
                    <a:pt x="8907" y="15645"/>
                  </a:cubicBezTo>
                  <a:close/>
                  <a:moveTo>
                    <a:pt x="21282" y="1"/>
                  </a:moveTo>
                  <a:cubicBezTo>
                    <a:pt x="21216" y="1"/>
                    <a:pt x="21182" y="34"/>
                    <a:pt x="21082" y="101"/>
                  </a:cubicBezTo>
                  <a:cubicBezTo>
                    <a:pt x="20949" y="134"/>
                    <a:pt x="20849" y="134"/>
                    <a:pt x="20749" y="134"/>
                  </a:cubicBezTo>
                  <a:cubicBezTo>
                    <a:pt x="20648" y="134"/>
                    <a:pt x="20586" y="78"/>
                    <a:pt x="20505" y="78"/>
                  </a:cubicBezTo>
                  <a:cubicBezTo>
                    <a:pt x="20477" y="78"/>
                    <a:pt x="20448" y="84"/>
                    <a:pt x="20415" y="101"/>
                  </a:cubicBezTo>
                  <a:cubicBezTo>
                    <a:pt x="20382" y="101"/>
                    <a:pt x="20348" y="134"/>
                    <a:pt x="20282" y="134"/>
                  </a:cubicBezTo>
                  <a:cubicBezTo>
                    <a:pt x="20215" y="134"/>
                    <a:pt x="20181" y="134"/>
                    <a:pt x="20115" y="168"/>
                  </a:cubicBezTo>
                  <a:cubicBezTo>
                    <a:pt x="20081" y="201"/>
                    <a:pt x="20181" y="234"/>
                    <a:pt x="20115" y="301"/>
                  </a:cubicBezTo>
                  <a:cubicBezTo>
                    <a:pt x="20095" y="308"/>
                    <a:pt x="20072" y="310"/>
                    <a:pt x="20048" y="310"/>
                  </a:cubicBezTo>
                  <a:cubicBezTo>
                    <a:pt x="19951" y="310"/>
                    <a:pt x="19828" y="268"/>
                    <a:pt x="19748" y="268"/>
                  </a:cubicBezTo>
                  <a:cubicBezTo>
                    <a:pt x="19681" y="268"/>
                    <a:pt x="19681" y="335"/>
                    <a:pt x="19614" y="335"/>
                  </a:cubicBezTo>
                  <a:lnTo>
                    <a:pt x="19548" y="335"/>
                  </a:lnTo>
                  <a:cubicBezTo>
                    <a:pt x="19381" y="368"/>
                    <a:pt x="19181" y="468"/>
                    <a:pt x="19014" y="468"/>
                  </a:cubicBezTo>
                  <a:cubicBezTo>
                    <a:pt x="18881" y="468"/>
                    <a:pt x="18847" y="435"/>
                    <a:pt x="18714" y="368"/>
                  </a:cubicBezTo>
                  <a:cubicBezTo>
                    <a:pt x="18686" y="363"/>
                    <a:pt x="18657" y="361"/>
                    <a:pt x="18626" y="361"/>
                  </a:cubicBezTo>
                  <a:cubicBezTo>
                    <a:pt x="18441" y="361"/>
                    <a:pt x="18223" y="439"/>
                    <a:pt x="18080" y="468"/>
                  </a:cubicBezTo>
                  <a:cubicBezTo>
                    <a:pt x="18013" y="501"/>
                    <a:pt x="17913" y="535"/>
                    <a:pt x="17846" y="535"/>
                  </a:cubicBezTo>
                  <a:lnTo>
                    <a:pt x="17680" y="535"/>
                  </a:lnTo>
                  <a:cubicBezTo>
                    <a:pt x="17580" y="535"/>
                    <a:pt x="17513" y="601"/>
                    <a:pt x="17413" y="601"/>
                  </a:cubicBezTo>
                  <a:cubicBezTo>
                    <a:pt x="17346" y="601"/>
                    <a:pt x="17246" y="501"/>
                    <a:pt x="17179" y="501"/>
                  </a:cubicBezTo>
                  <a:cubicBezTo>
                    <a:pt x="17079" y="501"/>
                    <a:pt x="17013" y="535"/>
                    <a:pt x="16912" y="535"/>
                  </a:cubicBezTo>
                  <a:cubicBezTo>
                    <a:pt x="16679" y="601"/>
                    <a:pt x="16412" y="635"/>
                    <a:pt x="16179" y="701"/>
                  </a:cubicBezTo>
                  <a:cubicBezTo>
                    <a:pt x="16112" y="768"/>
                    <a:pt x="16179" y="802"/>
                    <a:pt x="16112" y="835"/>
                  </a:cubicBezTo>
                  <a:cubicBezTo>
                    <a:pt x="16012" y="935"/>
                    <a:pt x="15712" y="935"/>
                    <a:pt x="15545" y="968"/>
                  </a:cubicBezTo>
                  <a:cubicBezTo>
                    <a:pt x="15511" y="1002"/>
                    <a:pt x="15511" y="1035"/>
                    <a:pt x="15445" y="1102"/>
                  </a:cubicBezTo>
                  <a:cubicBezTo>
                    <a:pt x="15411" y="1102"/>
                    <a:pt x="15278" y="1102"/>
                    <a:pt x="15245" y="1035"/>
                  </a:cubicBezTo>
                  <a:cubicBezTo>
                    <a:pt x="15211" y="1035"/>
                    <a:pt x="15178" y="968"/>
                    <a:pt x="15078" y="968"/>
                  </a:cubicBezTo>
                  <a:cubicBezTo>
                    <a:pt x="15011" y="935"/>
                    <a:pt x="14878" y="868"/>
                    <a:pt x="14844" y="868"/>
                  </a:cubicBezTo>
                  <a:cubicBezTo>
                    <a:pt x="14711" y="868"/>
                    <a:pt x="14544" y="968"/>
                    <a:pt x="14411" y="968"/>
                  </a:cubicBezTo>
                  <a:lnTo>
                    <a:pt x="14277" y="968"/>
                  </a:lnTo>
                  <a:cubicBezTo>
                    <a:pt x="14211" y="1002"/>
                    <a:pt x="14177" y="1102"/>
                    <a:pt x="14077" y="1102"/>
                  </a:cubicBezTo>
                  <a:lnTo>
                    <a:pt x="13910" y="1102"/>
                  </a:lnTo>
                  <a:cubicBezTo>
                    <a:pt x="13877" y="1102"/>
                    <a:pt x="13844" y="1135"/>
                    <a:pt x="13777" y="1135"/>
                  </a:cubicBezTo>
                  <a:cubicBezTo>
                    <a:pt x="13755" y="1135"/>
                    <a:pt x="13732" y="1120"/>
                    <a:pt x="13710" y="1120"/>
                  </a:cubicBezTo>
                  <a:cubicBezTo>
                    <a:pt x="13699" y="1120"/>
                    <a:pt x="13688" y="1124"/>
                    <a:pt x="13677" y="1135"/>
                  </a:cubicBezTo>
                  <a:cubicBezTo>
                    <a:pt x="13577" y="1135"/>
                    <a:pt x="13443" y="1168"/>
                    <a:pt x="13377" y="1168"/>
                  </a:cubicBezTo>
                  <a:cubicBezTo>
                    <a:pt x="13277" y="1168"/>
                    <a:pt x="13243" y="1202"/>
                    <a:pt x="13176" y="1202"/>
                  </a:cubicBezTo>
                  <a:cubicBezTo>
                    <a:pt x="13043" y="1202"/>
                    <a:pt x="13010" y="1135"/>
                    <a:pt x="12910" y="1135"/>
                  </a:cubicBezTo>
                  <a:cubicBezTo>
                    <a:pt x="12876" y="1002"/>
                    <a:pt x="12776" y="1035"/>
                    <a:pt x="12676" y="1002"/>
                  </a:cubicBezTo>
                  <a:cubicBezTo>
                    <a:pt x="12609" y="1002"/>
                    <a:pt x="12576" y="968"/>
                    <a:pt x="12576" y="968"/>
                  </a:cubicBezTo>
                  <a:cubicBezTo>
                    <a:pt x="12409" y="968"/>
                    <a:pt x="12242" y="1035"/>
                    <a:pt x="12076" y="1035"/>
                  </a:cubicBezTo>
                  <a:cubicBezTo>
                    <a:pt x="12042" y="1035"/>
                    <a:pt x="11942" y="1002"/>
                    <a:pt x="11909" y="1002"/>
                  </a:cubicBezTo>
                  <a:cubicBezTo>
                    <a:pt x="11842" y="1002"/>
                    <a:pt x="11775" y="1035"/>
                    <a:pt x="11709" y="1102"/>
                  </a:cubicBezTo>
                  <a:cubicBezTo>
                    <a:pt x="11609" y="1135"/>
                    <a:pt x="11542" y="1135"/>
                    <a:pt x="11442" y="1135"/>
                  </a:cubicBezTo>
                  <a:cubicBezTo>
                    <a:pt x="11409" y="1168"/>
                    <a:pt x="11375" y="1202"/>
                    <a:pt x="11342" y="1202"/>
                  </a:cubicBezTo>
                  <a:cubicBezTo>
                    <a:pt x="11275" y="1269"/>
                    <a:pt x="11242" y="1269"/>
                    <a:pt x="11208" y="1302"/>
                  </a:cubicBezTo>
                  <a:cubicBezTo>
                    <a:pt x="11142" y="1302"/>
                    <a:pt x="11090" y="1287"/>
                    <a:pt x="11033" y="1287"/>
                  </a:cubicBezTo>
                  <a:cubicBezTo>
                    <a:pt x="11005" y="1287"/>
                    <a:pt x="10975" y="1291"/>
                    <a:pt x="10942" y="1302"/>
                  </a:cubicBezTo>
                  <a:cubicBezTo>
                    <a:pt x="10875" y="1335"/>
                    <a:pt x="10775" y="1435"/>
                    <a:pt x="10708" y="1469"/>
                  </a:cubicBezTo>
                  <a:cubicBezTo>
                    <a:pt x="10541" y="1535"/>
                    <a:pt x="10374" y="1602"/>
                    <a:pt x="10274" y="1669"/>
                  </a:cubicBezTo>
                  <a:cubicBezTo>
                    <a:pt x="10241" y="1702"/>
                    <a:pt x="10341" y="1702"/>
                    <a:pt x="10341" y="1802"/>
                  </a:cubicBezTo>
                  <a:cubicBezTo>
                    <a:pt x="10208" y="1869"/>
                    <a:pt x="10008" y="1869"/>
                    <a:pt x="9907" y="1969"/>
                  </a:cubicBezTo>
                  <a:cubicBezTo>
                    <a:pt x="9907" y="2002"/>
                    <a:pt x="10008" y="2036"/>
                    <a:pt x="9907" y="2102"/>
                  </a:cubicBezTo>
                  <a:lnTo>
                    <a:pt x="9741" y="2102"/>
                  </a:lnTo>
                  <a:cubicBezTo>
                    <a:pt x="9674" y="2136"/>
                    <a:pt x="9607" y="2269"/>
                    <a:pt x="9574" y="2269"/>
                  </a:cubicBezTo>
                  <a:cubicBezTo>
                    <a:pt x="9545" y="2269"/>
                    <a:pt x="9468" y="2196"/>
                    <a:pt x="9425" y="2196"/>
                  </a:cubicBezTo>
                  <a:cubicBezTo>
                    <a:pt x="9418" y="2196"/>
                    <a:pt x="9412" y="2198"/>
                    <a:pt x="9407" y="2203"/>
                  </a:cubicBezTo>
                  <a:cubicBezTo>
                    <a:pt x="9340" y="2203"/>
                    <a:pt x="9340" y="2369"/>
                    <a:pt x="9274" y="2369"/>
                  </a:cubicBezTo>
                  <a:cubicBezTo>
                    <a:pt x="9207" y="2369"/>
                    <a:pt x="9207" y="2303"/>
                    <a:pt x="9174" y="2269"/>
                  </a:cubicBezTo>
                  <a:cubicBezTo>
                    <a:pt x="9132" y="2227"/>
                    <a:pt x="9066" y="2209"/>
                    <a:pt x="9000" y="2209"/>
                  </a:cubicBezTo>
                  <a:cubicBezTo>
                    <a:pt x="8907" y="2209"/>
                    <a:pt x="8812" y="2244"/>
                    <a:pt x="8773" y="2303"/>
                  </a:cubicBezTo>
                  <a:cubicBezTo>
                    <a:pt x="8773" y="2336"/>
                    <a:pt x="8707" y="2503"/>
                    <a:pt x="8707" y="2503"/>
                  </a:cubicBezTo>
                  <a:cubicBezTo>
                    <a:pt x="8707" y="2536"/>
                    <a:pt x="8840" y="2636"/>
                    <a:pt x="8840" y="2670"/>
                  </a:cubicBezTo>
                  <a:cubicBezTo>
                    <a:pt x="8862" y="2681"/>
                    <a:pt x="8892" y="2681"/>
                    <a:pt x="8923" y="2681"/>
                  </a:cubicBezTo>
                  <a:cubicBezTo>
                    <a:pt x="8985" y="2681"/>
                    <a:pt x="9051" y="2681"/>
                    <a:pt x="9074" y="2770"/>
                  </a:cubicBezTo>
                  <a:cubicBezTo>
                    <a:pt x="9018" y="2781"/>
                    <a:pt x="8959" y="2784"/>
                    <a:pt x="8897" y="2784"/>
                  </a:cubicBezTo>
                  <a:cubicBezTo>
                    <a:pt x="8773" y="2784"/>
                    <a:pt x="8640" y="2770"/>
                    <a:pt x="8506" y="2770"/>
                  </a:cubicBezTo>
                  <a:cubicBezTo>
                    <a:pt x="8373" y="2770"/>
                    <a:pt x="8240" y="2803"/>
                    <a:pt x="8073" y="2836"/>
                  </a:cubicBezTo>
                  <a:cubicBezTo>
                    <a:pt x="8039" y="2870"/>
                    <a:pt x="8206" y="2936"/>
                    <a:pt x="8173" y="2970"/>
                  </a:cubicBezTo>
                  <a:cubicBezTo>
                    <a:pt x="8151" y="2981"/>
                    <a:pt x="8128" y="2985"/>
                    <a:pt x="8107" y="2985"/>
                  </a:cubicBezTo>
                  <a:cubicBezTo>
                    <a:pt x="8065" y="2985"/>
                    <a:pt x="8028" y="2970"/>
                    <a:pt x="8006" y="2970"/>
                  </a:cubicBezTo>
                  <a:cubicBezTo>
                    <a:pt x="7906" y="2970"/>
                    <a:pt x="7873" y="3036"/>
                    <a:pt x="7773" y="3036"/>
                  </a:cubicBezTo>
                  <a:cubicBezTo>
                    <a:pt x="7739" y="3036"/>
                    <a:pt x="7706" y="3036"/>
                    <a:pt x="7673" y="3103"/>
                  </a:cubicBezTo>
                  <a:cubicBezTo>
                    <a:pt x="7606" y="3103"/>
                    <a:pt x="7572" y="3137"/>
                    <a:pt x="7539" y="3137"/>
                  </a:cubicBezTo>
                  <a:cubicBezTo>
                    <a:pt x="7439" y="3137"/>
                    <a:pt x="7406" y="3103"/>
                    <a:pt x="7372" y="3103"/>
                  </a:cubicBezTo>
                  <a:cubicBezTo>
                    <a:pt x="7339" y="3103"/>
                    <a:pt x="7272" y="3137"/>
                    <a:pt x="7239" y="3170"/>
                  </a:cubicBezTo>
                  <a:cubicBezTo>
                    <a:pt x="7206" y="3170"/>
                    <a:pt x="7172" y="3170"/>
                    <a:pt x="7105" y="3203"/>
                  </a:cubicBezTo>
                  <a:cubicBezTo>
                    <a:pt x="7072" y="3203"/>
                    <a:pt x="7039" y="3303"/>
                    <a:pt x="7005" y="3303"/>
                  </a:cubicBezTo>
                  <a:cubicBezTo>
                    <a:pt x="6939" y="3337"/>
                    <a:pt x="6905" y="3337"/>
                    <a:pt x="6872" y="3337"/>
                  </a:cubicBezTo>
                  <a:cubicBezTo>
                    <a:pt x="6772" y="3370"/>
                    <a:pt x="6772" y="3470"/>
                    <a:pt x="6705" y="3503"/>
                  </a:cubicBezTo>
                  <a:cubicBezTo>
                    <a:pt x="6672" y="3503"/>
                    <a:pt x="6572" y="3503"/>
                    <a:pt x="6538" y="3470"/>
                  </a:cubicBezTo>
                  <a:cubicBezTo>
                    <a:pt x="6538" y="3437"/>
                    <a:pt x="6572" y="3437"/>
                    <a:pt x="6538" y="3337"/>
                  </a:cubicBezTo>
                  <a:cubicBezTo>
                    <a:pt x="6525" y="3323"/>
                    <a:pt x="6488" y="3315"/>
                    <a:pt x="6450" y="3315"/>
                  </a:cubicBezTo>
                  <a:cubicBezTo>
                    <a:pt x="6395" y="3315"/>
                    <a:pt x="6338" y="3331"/>
                    <a:pt x="6338" y="3370"/>
                  </a:cubicBezTo>
                  <a:cubicBezTo>
                    <a:pt x="6272" y="3470"/>
                    <a:pt x="6405" y="3503"/>
                    <a:pt x="6405" y="3604"/>
                  </a:cubicBezTo>
                  <a:lnTo>
                    <a:pt x="6372" y="3637"/>
                  </a:lnTo>
                  <a:cubicBezTo>
                    <a:pt x="6349" y="3632"/>
                    <a:pt x="6328" y="3630"/>
                    <a:pt x="6308" y="3630"/>
                  </a:cubicBezTo>
                  <a:cubicBezTo>
                    <a:pt x="6178" y="3630"/>
                    <a:pt x="6091" y="3717"/>
                    <a:pt x="6005" y="3804"/>
                  </a:cubicBezTo>
                  <a:cubicBezTo>
                    <a:pt x="6005" y="3837"/>
                    <a:pt x="6038" y="3937"/>
                    <a:pt x="5938" y="3937"/>
                  </a:cubicBezTo>
                  <a:cubicBezTo>
                    <a:pt x="5922" y="3942"/>
                    <a:pt x="5906" y="3944"/>
                    <a:pt x="5889" y="3944"/>
                  </a:cubicBezTo>
                  <a:cubicBezTo>
                    <a:pt x="5837" y="3944"/>
                    <a:pt x="5781" y="3925"/>
                    <a:pt x="5738" y="3925"/>
                  </a:cubicBezTo>
                  <a:cubicBezTo>
                    <a:pt x="5707" y="3925"/>
                    <a:pt x="5683" y="3935"/>
                    <a:pt x="5671" y="3970"/>
                  </a:cubicBezTo>
                  <a:cubicBezTo>
                    <a:pt x="5671" y="4004"/>
                    <a:pt x="5696" y="4004"/>
                    <a:pt x="5721" y="4004"/>
                  </a:cubicBezTo>
                  <a:cubicBezTo>
                    <a:pt x="5746" y="4004"/>
                    <a:pt x="5771" y="4004"/>
                    <a:pt x="5771" y="4037"/>
                  </a:cubicBezTo>
                  <a:cubicBezTo>
                    <a:pt x="5731" y="4061"/>
                    <a:pt x="5688" y="4072"/>
                    <a:pt x="5644" y="4072"/>
                  </a:cubicBezTo>
                  <a:cubicBezTo>
                    <a:pt x="5504" y="4072"/>
                    <a:pt x="5363" y="3964"/>
                    <a:pt x="5338" y="3837"/>
                  </a:cubicBezTo>
                  <a:cubicBezTo>
                    <a:pt x="5438" y="3770"/>
                    <a:pt x="5671" y="3804"/>
                    <a:pt x="5771" y="3770"/>
                  </a:cubicBezTo>
                  <a:cubicBezTo>
                    <a:pt x="5871" y="3770"/>
                    <a:pt x="6038" y="3670"/>
                    <a:pt x="6005" y="3537"/>
                  </a:cubicBezTo>
                  <a:cubicBezTo>
                    <a:pt x="5938" y="3470"/>
                    <a:pt x="5738" y="3470"/>
                    <a:pt x="5671" y="3470"/>
                  </a:cubicBezTo>
                  <a:cubicBezTo>
                    <a:pt x="5538" y="3470"/>
                    <a:pt x="5404" y="3437"/>
                    <a:pt x="5271" y="3437"/>
                  </a:cubicBezTo>
                  <a:cubicBezTo>
                    <a:pt x="5237" y="3437"/>
                    <a:pt x="5204" y="3470"/>
                    <a:pt x="5171" y="3470"/>
                  </a:cubicBezTo>
                  <a:cubicBezTo>
                    <a:pt x="5082" y="3470"/>
                    <a:pt x="5008" y="3455"/>
                    <a:pt x="4948" y="3455"/>
                  </a:cubicBezTo>
                  <a:cubicBezTo>
                    <a:pt x="4919" y="3455"/>
                    <a:pt x="4893" y="3459"/>
                    <a:pt x="4871" y="3470"/>
                  </a:cubicBezTo>
                  <a:cubicBezTo>
                    <a:pt x="4837" y="3470"/>
                    <a:pt x="4770" y="3503"/>
                    <a:pt x="4737" y="3503"/>
                  </a:cubicBezTo>
                  <a:cubicBezTo>
                    <a:pt x="4670" y="3503"/>
                    <a:pt x="4670" y="3437"/>
                    <a:pt x="4570" y="3437"/>
                  </a:cubicBezTo>
                  <a:cubicBezTo>
                    <a:pt x="4538" y="3421"/>
                    <a:pt x="4508" y="3414"/>
                    <a:pt x="4479" y="3414"/>
                  </a:cubicBezTo>
                  <a:cubicBezTo>
                    <a:pt x="4387" y="3414"/>
                    <a:pt x="4305" y="3478"/>
                    <a:pt x="4203" y="3503"/>
                  </a:cubicBezTo>
                  <a:cubicBezTo>
                    <a:pt x="4103" y="3503"/>
                    <a:pt x="4037" y="3503"/>
                    <a:pt x="4003" y="3537"/>
                  </a:cubicBezTo>
                  <a:cubicBezTo>
                    <a:pt x="3937" y="3537"/>
                    <a:pt x="3903" y="3604"/>
                    <a:pt x="3903" y="3604"/>
                  </a:cubicBezTo>
                  <a:lnTo>
                    <a:pt x="3836" y="3604"/>
                  </a:lnTo>
                  <a:cubicBezTo>
                    <a:pt x="3770" y="3604"/>
                    <a:pt x="3736" y="3670"/>
                    <a:pt x="3703" y="3704"/>
                  </a:cubicBezTo>
                  <a:cubicBezTo>
                    <a:pt x="3603" y="3770"/>
                    <a:pt x="3536" y="3804"/>
                    <a:pt x="3403" y="3837"/>
                  </a:cubicBezTo>
                  <a:cubicBezTo>
                    <a:pt x="3336" y="3870"/>
                    <a:pt x="3269" y="4004"/>
                    <a:pt x="3203" y="4037"/>
                  </a:cubicBezTo>
                  <a:cubicBezTo>
                    <a:pt x="3169" y="4104"/>
                    <a:pt x="3036" y="4037"/>
                    <a:pt x="3036" y="4137"/>
                  </a:cubicBezTo>
                  <a:cubicBezTo>
                    <a:pt x="3036" y="4204"/>
                    <a:pt x="3103" y="4204"/>
                    <a:pt x="3069" y="4271"/>
                  </a:cubicBezTo>
                  <a:cubicBezTo>
                    <a:pt x="3036" y="4371"/>
                    <a:pt x="2902" y="4437"/>
                    <a:pt x="2869" y="4538"/>
                  </a:cubicBezTo>
                  <a:cubicBezTo>
                    <a:pt x="2869" y="4604"/>
                    <a:pt x="2869" y="4638"/>
                    <a:pt x="2836" y="4638"/>
                  </a:cubicBezTo>
                  <a:cubicBezTo>
                    <a:pt x="2836" y="4671"/>
                    <a:pt x="2736" y="4704"/>
                    <a:pt x="2736" y="4771"/>
                  </a:cubicBezTo>
                  <a:cubicBezTo>
                    <a:pt x="2702" y="4804"/>
                    <a:pt x="2736" y="4838"/>
                    <a:pt x="2702" y="4871"/>
                  </a:cubicBezTo>
                  <a:cubicBezTo>
                    <a:pt x="2602" y="4938"/>
                    <a:pt x="2536" y="4938"/>
                    <a:pt x="2435" y="4971"/>
                  </a:cubicBezTo>
                  <a:cubicBezTo>
                    <a:pt x="2402" y="5005"/>
                    <a:pt x="2402" y="5038"/>
                    <a:pt x="2369" y="5105"/>
                  </a:cubicBezTo>
                  <a:cubicBezTo>
                    <a:pt x="2269" y="5171"/>
                    <a:pt x="2102" y="5205"/>
                    <a:pt x="2069" y="5338"/>
                  </a:cubicBezTo>
                  <a:cubicBezTo>
                    <a:pt x="2069" y="5438"/>
                    <a:pt x="2102" y="5505"/>
                    <a:pt x="2169" y="5538"/>
                  </a:cubicBezTo>
                  <a:cubicBezTo>
                    <a:pt x="2169" y="5605"/>
                    <a:pt x="2169" y="5638"/>
                    <a:pt x="2202" y="5672"/>
                  </a:cubicBezTo>
                  <a:cubicBezTo>
                    <a:pt x="2227" y="5747"/>
                    <a:pt x="2308" y="5784"/>
                    <a:pt x="2404" y="5784"/>
                  </a:cubicBezTo>
                  <a:cubicBezTo>
                    <a:pt x="2435" y="5784"/>
                    <a:pt x="2469" y="5780"/>
                    <a:pt x="2502" y="5772"/>
                  </a:cubicBezTo>
                  <a:cubicBezTo>
                    <a:pt x="2669" y="5705"/>
                    <a:pt x="2736" y="5505"/>
                    <a:pt x="2869" y="5505"/>
                  </a:cubicBezTo>
                  <a:cubicBezTo>
                    <a:pt x="2936" y="5505"/>
                    <a:pt x="2936" y="5605"/>
                    <a:pt x="3003" y="5638"/>
                  </a:cubicBezTo>
                  <a:cubicBezTo>
                    <a:pt x="3036" y="5672"/>
                    <a:pt x="3203" y="5705"/>
                    <a:pt x="3203" y="5838"/>
                  </a:cubicBezTo>
                  <a:cubicBezTo>
                    <a:pt x="3203" y="5939"/>
                    <a:pt x="3036" y="5972"/>
                    <a:pt x="3003" y="6005"/>
                  </a:cubicBezTo>
                  <a:cubicBezTo>
                    <a:pt x="2936" y="5939"/>
                    <a:pt x="2936" y="5805"/>
                    <a:pt x="2902" y="5772"/>
                  </a:cubicBezTo>
                  <a:cubicBezTo>
                    <a:pt x="2769" y="5838"/>
                    <a:pt x="2702" y="5838"/>
                    <a:pt x="2702" y="5972"/>
                  </a:cubicBezTo>
                  <a:cubicBezTo>
                    <a:pt x="2702" y="6105"/>
                    <a:pt x="2836" y="6172"/>
                    <a:pt x="2836" y="6305"/>
                  </a:cubicBezTo>
                  <a:cubicBezTo>
                    <a:pt x="2836" y="6439"/>
                    <a:pt x="2569" y="6439"/>
                    <a:pt x="2435" y="6472"/>
                  </a:cubicBezTo>
                  <a:cubicBezTo>
                    <a:pt x="2369" y="6506"/>
                    <a:pt x="2369" y="6606"/>
                    <a:pt x="2335" y="6706"/>
                  </a:cubicBezTo>
                  <a:cubicBezTo>
                    <a:pt x="2269" y="6806"/>
                    <a:pt x="2202" y="6873"/>
                    <a:pt x="2169" y="6939"/>
                  </a:cubicBezTo>
                  <a:cubicBezTo>
                    <a:pt x="2102" y="6973"/>
                    <a:pt x="2069" y="6973"/>
                    <a:pt x="2069" y="6973"/>
                  </a:cubicBezTo>
                  <a:cubicBezTo>
                    <a:pt x="2035" y="7006"/>
                    <a:pt x="2035" y="7106"/>
                    <a:pt x="2002" y="7139"/>
                  </a:cubicBezTo>
                  <a:cubicBezTo>
                    <a:pt x="1935" y="7173"/>
                    <a:pt x="1835" y="7273"/>
                    <a:pt x="1768" y="7306"/>
                  </a:cubicBezTo>
                  <a:cubicBezTo>
                    <a:pt x="1746" y="7306"/>
                    <a:pt x="1724" y="7291"/>
                    <a:pt x="1702" y="7291"/>
                  </a:cubicBezTo>
                  <a:cubicBezTo>
                    <a:pt x="1690" y="7291"/>
                    <a:pt x="1679" y="7295"/>
                    <a:pt x="1668" y="7306"/>
                  </a:cubicBezTo>
                  <a:cubicBezTo>
                    <a:pt x="1602" y="7340"/>
                    <a:pt x="1668" y="7440"/>
                    <a:pt x="1568" y="7473"/>
                  </a:cubicBezTo>
                  <a:cubicBezTo>
                    <a:pt x="1501" y="7540"/>
                    <a:pt x="1235" y="7440"/>
                    <a:pt x="1235" y="7606"/>
                  </a:cubicBezTo>
                  <a:cubicBezTo>
                    <a:pt x="1335" y="7673"/>
                    <a:pt x="1401" y="7640"/>
                    <a:pt x="1535" y="7673"/>
                  </a:cubicBezTo>
                  <a:cubicBezTo>
                    <a:pt x="1568" y="7706"/>
                    <a:pt x="1735" y="7807"/>
                    <a:pt x="1735" y="7873"/>
                  </a:cubicBezTo>
                  <a:cubicBezTo>
                    <a:pt x="1768" y="7940"/>
                    <a:pt x="1768" y="8140"/>
                    <a:pt x="1768" y="8173"/>
                  </a:cubicBezTo>
                  <a:cubicBezTo>
                    <a:pt x="1735" y="8307"/>
                    <a:pt x="1602" y="8307"/>
                    <a:pt x="1501" y="8340"/>
                  </a:cubicBezTo>
                  <a:cubicBezTo>
                    <a:pt x="1435" y="8340"/>
                    <a:pt x="1401" y="8374"/>
                    <a:pt x="1368" y="8374"/>
                  </a:cubicBezTo>
                  <a:cubicBezTo>
                    <a:pt x="1101" y="8440"/>
                    <a:pt x="834" y="8374"/>
                    <a:pt x="734" y="8607"/>
                  </a:cubicBezTo>
                  <a:cubicBezTo>
                    <a:pt x="768" y="8707"/>
                    <a:pt x="834" y="8807"/>
                    <a:pt x="834" y="8974"/>
                  </a:cubicBezTo>
                  <a:cubicBezTo>
                    <a:pt x="834" y="9041"/>
                    <a:pt x="734" y="9174"/>
                    <a:pt x="768" y="9274"/>
                  </a:cubicBezTo>
                  <a:cubicBezTo>
                    <a:pt x="768" y="9308"/>
                    <a:pt x="868" y="9341"/>
                    <a:pt x="868" y="9374"/>
                  </a:cubicBezTo>
                  <a:cubicBezTo>
                    <a:pt x="868" y="9441"/>
                    <a:pt x="868" y="9474"/>
                    <a:pt x="901" y="9508"/>
                  </a:cubicBezTo>
                  <a:cubicBezTo>
                    <a:pt x="910" y="9535"/>
                    <a:pt x="927" y="9545"/>
                    <a:pt x="948" y="9545"/>
                  </a:cubicBezTo>
                  <a:cubicBezTo>
                    <a:pt x="1005" y="9545"/>
                    <a:pt x="1095" y="9474"/>
                    <a:pt x="1168" y="9474"/>
                  </a:cubicBezTo>
                  <a:cubicBezTo>
                    <a:pt x="1235" y="9474"/>
                    <a:pt x="1335" y="9541"/>
                    <a:pt x="1368" y="9641"/>
                  </a:cubicBezTo>
                  <a:cubicBezTo>
                    <a:pt x="1368" y="9675"/>
                    <a:pt x="1335" y="9808"/>
                    <a:pt x="1335" y="9841"/>
                  </a:cubicBezTo>
                  <a:cubicBezTo>
                    <a:pt x="1268" y="9975"/>
                    <a:pt x="1201" y="10008"/>
                    <a:pt x="1068" y="10108"/>
                  </a:cubicBezTo>
                  <a:cubicBezTo>
                    <a:pt x="1001" y="10175"/>
                    <a:pt x="1001" y="10275"/>
                    <a:pt x="934" y="10342"/>
                  </a:cubicBezTo>
                  <a:cubicBezTo>
                    <a:pt x="901" y="10475"/>
                    <a:pt x="901" y="10508"/>
                    <a:pt x="934" y="10642"/>
                  </a:cubicBezTo>
                  <a:cubicBezTo>
                    <a:pt x="901" y="10809"/>
                    <a:pt x="834" y="10942"/>
                    <a:pt x="668" y="11009"/>
                  </a:cubicBezTo>
                  <a:cubicBezTo>
                    <a:pt x="601" y="11042"/>
                    <a:pt x="567" y="11042"/>
                    <a:pt x="534" y="11109"/>
                  </a:cubicBezTo>
                  <a:cubicBezTo>
                    <a:pt x="501" y="11142"/>
                    <a:pt x="501" y="11176"/>
                    <a:pt x="434" y="11276"/>
                  </a:cubicBezTo>
                  <a:cubicBezTo>
                    <a:pt x="401" y="11342"/>
                    <a:pt x="367" y="11376"/>
                    <a:pt x="334" y="11442"/>
                  </a:cubicBezTo>
                  <a:cubicBezTo>
                    <a:pt x="334" y="11476"/>
                    <a:pt x="334" y="11543"/>
                    <a:pt x="267" y="11576"/>
                  </a:cubicBezTo>
                  <a:cubicBezTo>
                    <a:pt x="267" y="11676"/>
                    <a:pt x="201" y="11709"/>
                    <a:pt x="167" y="11809"/>
                  </a:cubicBezTo>
                  <a:cubicBezTo>
                    <a:pt x="167" y="11843"/>
                    <a:pt x="167" y="11909"/>
                    <a:pt x="100" y="11976"/>
                  </a:cubicBezTo>
                  <a:cubicBezTo>
                    <a:pt x="67" y="12076"/>
                    <a:pt x="0" y="12176"/>
                    <a:pt x="34" y="12243"/>
                  </a:cubicBezTo>
                  <a:cubicBezTo>
                    <a:pt x="67" y="12343"/>
                    <a:pt x="167" y="12343"/>
                    <a:pt x="167" y="12376"/>
                  </a:cubicBezTo>
                  <a:lnTo>
                    <a:pt x="167" y="12510"/>
                  </a:lnTo>
                  <a:cubicBezTo>
                    <a:pt x="167" y="12577"/>
                    <a:pt x="234" y="12577"/>
                    <a:pt x="234" y="12677"/>
                  </a:cubicBezTo>
                  <a:cubicBezTo>
                    <a:pt x="267" y="12810"/>
                    <a:pt x="234" y="12843"/>
                    <a:pt x="234" y="12977"/>
                  </a:cubicBezTo>
                  <a:lnTo>
                    <a:pt x="234" y="13077"/>
                  </a:lnTo>
                  <a:cubicBezTo>
                    <a:pt x="234" y="13177"/>
                    <a:pt x="167" y="13210"/>
                    <a:pt x="167" y="13310"/>
                  </a:cubicBezTo>
                  <a:cubicBezTo>
                    <a:pt x="167" y="13344"/>
                    <a:pt x="234" y="13377"/>
                    <a:pt x="234" y="13477"/>
                  </a:cubicBezTo>
                  <a:lnTo>
                    <a:pt x="234" y="13644"/>
                  </a:lnTo>
                  <a:cubicBezTo>
                    <a:pt x="267" y="13711"/>
                    <a:pt x="434" y="13811"/>
                    <a:pt x="534" y="13844"/>
                  </a:cubicBezTo>
                  <a:cubicBezTo>
                    <a:pt x="668" y="13911"/>
                    <a:pt x="768" y="13978"/>
                    <a:pt x="868" y="14044"/>
                  </a:cubicBezTo>
                  <a:cubicBezTo>
                    <a:pt x="901" y="14144"/>
                    <a:pt x="934" y="14211"/>
                    <a:pt x="1034" y="14311"/>
                  </a:cubicBezTo>
                  <a:cubicBezTo>
                    <a:pt x="1068" y="14345"/>
                    <a:pt x="1201" y="14345"/>
                    <a:pt x="1235" y="14378"/>
                  </a:cubicBezTo>
                  <a:cubicBezTo>
                    <a:pt x="1335" y="14411"/>
                    <a:pt x="1368" y="14411"/>
                    <a:pt x="1435" y="14478"/>
                  </a:cubicBezTo>
                  <a:cubicBezTo>
                    <a:pt x="1542" y="14505"/>
                    <a:pt x="1671" y="14596"/>
                    <a:pt x="1804" y="14596"/>
                  </a:cubicBezTo>
                  <a:cubicBezTo>
                    <a:pt x="1837" y="14596"/>
                    <a:pt x="1869" y="14591"/>
                    <a:pt x="1902" y="14578"/>
                  </a:cubicBezTo>
                  <a:cubicBezTo>
                    <a:pt x="2002" y="14545"/>
                    <a:pt x="2069" y="14478"/>
                    <a:pt x="2169" y="14411"/>
                  </a:cubicBezTo>
                  <a:cubicBezTo>
                    <a:pt x="2235" y="14378"/>
                    <a:pt x="2369" y="14345"/>
                    <a:pt x="2502" y="14345"/>
                  </a:cubicBezTo>
                  <a:lnTo>
                    <a:pt x="2736" y="14345"/>
                  </a:lnTo>
                  <a:cubicBezTo>
                    <a:pt x="2836" y="14311"/>
                    <a:pt x="2902" y="14211"/>
                    <a:pt x="3003" y="14178"/>
                  </a:cubicBezTo>
                  <a:cubicBezTo>
                    <a:pt x="3169" y="14044"/>
                    <a:pt x="3369" y="13911"/>
                    <a:pt x="3603" y="13878"/>
                  </a:cubicBezTo>
                  <a:cubicBezTo>
                    <a:pt x="3836" y="13878"/>
                    <a:pt x="3836" y="14078"/>
                    <a:pt x="4003" y="14144"/>
                  </a:cubicBezTo>
                  <a:cubicBezTo>
                    <a:pt x="4170" y="14144"/>
                    <a:pt x="4237" y="14011"/>
                    <a:pt x="4370" y="14011"/>
                  </a:cubicBezTo>
                  <a:cubicBezTo>
                    <a:pt x="4437" y="14011"/>
                    <a:pt x="4570" y="14144"/>
                    <a:pt x="4604" y="14178"/>
                  </a:cubicBezTo>
                  <a:cubicBezTo>
                    <a:pt x="4670" y="14244"/>
                    <a:pt x="4604" y="14378"/>
                    <a:pt x="4604" y="14411"/>
                  </a:cubicBezTo>
                  <a:cubicBezTo>
                    <a:pt x="4604" y="14511"/>
                    <a:pt x="4670" y="14645"/>
                    <a:pt x="4604" y="14711"/>
                  </a:cubicBezTo>
                  <a:cubicBezTo>
                    <a:pt x="4604" y="14778"/>
                    <a:pt x="4570" y="14812"/>
                    <a:pt x="4570" y="14845"/>
                  </a:cubicBezTo>
                  <a:cubicBezTo>
                    <a:pt x="4570" y="14878"/>
                    <a:pt x="4670" y="14978"/>
                    <a:pt x="4737" y="15012"/>
                  </a:cubicBezTo>
                  <a:cubicBezTo>
                    <a:pt x="4837" y="15045"/>
                    <a:pt x="4904" y="15078"/>
                    <a:pt x="5004" y="15178"/>
                  </a:cubicBezTo>
                  <a:cubicBezTo>
                    <a:pt x="5171" y="15312"/>
                    <a:pt x="5237" y="15412"/>
                    <a:pt x="5371" y="15579"/>
                  </a:cubicBezTo>
                  <a:cubicBezTo>
                    <a:pt x="5404" y="15645"/>
                    <a:pt x="5504" y="15746"/>
                    <a:pt x="5504" y="15812"/>
                  </a:cubicBezTo>
                  <a:lnTo>
                    <a:pt x="5504" y="15979"/>
                  </a:lnTo>
                  <a:cubicBezTo>
                    <a:pt x="5538" y="16079"/>
                    <a:pt x="5604" y="16079"/>
                    <a:pt x="5671" y="16213"/>
                  </a:cubicBezTo>
                  <a:cubicBezTo>
                    <a:pt x="5738" y="16413"/>
                    <a:pt x="5538" y="16546"/>
                    <a:pt x="5538" y="16746"/>
                  </a:cubicBezTo>
                  <a:cubicBezTo>
                    <a:pt x="5538" y="16813"/>
                    <a:pt x="5571" y="16846"/>
                    <a:pt x="5571" y="16880"/>
                  </a:cubicBezTo>
                  <a:cubicBezTo>
                    <a:pt x="5571" y="16980"/>
                    <a:pt x="5538" y="17013"/>
                    <a:pt x="5538" y="17046"/>
                  </a:cubicBezTo>
                  <a:cubicBezTo>
                    <a:pt x="5538" y="17080"/>
                    <a:pt x="5538" y="17213"/>
                    <a:pt x="5571" y="17313"/>
                  </a:cubicBezTo>
                  <a:cubicBezTo>
                    <a:pt x="5604" y="17380"/>
                    <a:pt x="5704" y="17480"/>
                    <a:pt x="5771" y="17513"/>
                  </a:cubicBezTo>
                  <a:cubicBezTo>
                    <a:pt x="5871" y="17580"/>
                    <a:pt x="5905" y="17714"/>
                    <a:pt x="6005" y="17814"/>
                  </a:cubicBezTo>
                  <a:cubicBezTo>
                    <a:pt x="6038" y="17847"/>
                    <a:pt x="6105" y="17880"/>
                    <a:pt x="6105" y="17914"/>
                  </a:cubicBezTo>
                  <a:cubicBezTo>
                    <a:pt x="6171" y="17980"/>
                    <a:pt x="6171" y="18081"/>
                    <a:pt x="6171" y="18147"/>
                  </a:cubicBezTo>
                  <a:cubicBezTo>
                    <a:pt x="6205" y="18181"/>
                    <a:pt x="6238" y="18247"/>
                    <a:pt x="6238" y="18314"/>
                  </a:cubicBezTo>
                  <a:cubicBezTo>
                    <a:pt x="6272" y="18481"/>
                    <a:pt x="6338" y="18581"/>
                    <a:pt x="6438" y="18714"/>
                  </a:cubicBezTo>
                  <a:cubicBezTo>
                    <a:pt x="6505" y="18748"/>
                    <a:pt x="6572" y="18814"/>
                    <a:pt x="6672" y="18881"/>
                  </a:cubicBezTo>
                  <a:cubicBezTo>
                    <a:pt x="6739" y="18981"/>
                    <a:pt x="6772" y="19048"/>
                    <a:pt x="6839" y="19148"/>
                  </a:cubicBezTo>
                  <a:cubicBezTo>
                    <a:pt x="6905" y="19215"/>
                    <a:pt x="7005" y="19248"/>
                    <a:pt x="7005" y="19348"/>
                  </a:cubicBezTo>
                  <a:cubicBezTo>
                    <a:pt x="7005" y="19381"/>
                    <a:pt x="6939" y="19415"/>
                    <a:pt x="7005" y="19515"/>
                  </a:cubicBezTo>
                  <a:cubicBezTo>
                    <a:pt x="7039" y="19648"/>
                    <a:pt x="7206" y="19715"/>
                    <a:pt x="7272" y="19715"/>
                  </a:cubicBezTo>
                  <a:cubicBezTo>
                    <a:pt x="7339" y="19715"/>
                    <a:pt x="7372" y="19648"/>
                    <a:pt x="7406" y="19648"/>
                  </a:cubicBezTo>
                  <a:lnTo>
                    <a:pt x="7506" y="19648"/>
                  </a:lnTo>
                  <a:cubicBezTo>
                    <a:pt x="7539" y="19648"/>
                    <a:pt x="7572" y="19548"/>
                    <a:pt x="7606" y="19548"/>
                  </a:cubicBezTo>
                  <a:cubicBezTo>
                    <a:pt x="7706" y="19515"/>
                    <a:pt x="7839" y="19515"/>
                    <a:pt x="7939" y="19482"/>
                  </a:cubicBezTo>
                  <a:cubicBezTo>
                    <a:pt x="8106" y="19415"/>
                    <a:pt x="8273" y="19315"/>
                    <a:pt x="8406" y="19181"/>
                  </a:cubicBezTo>
                  <a:cubicBezTo>
                    <a:pt x="8540" y="19048"/>
                    <a:pt x="8607" y="18914"/>
                    <a:pt x="8707" y="18814"/>
                  </a:cubicBezTo>
                  <a:cubicBezTo>
                    <a:pt x="8740" y="18714"/>
                    <a:pt x="8773" y="18581"/>
                    <a:pt x="8840" y="18514"/>
                  </a:cubicBezTo>
                  <a:cubicBezTo>
                    <a:pt x="8873" y="18447"/>
                    <a:pt x="8940" y="18381"/>
                    <a:pt x="8940" y="18314"/>
                  </a:cubicBezTo>
                  <a:cubicBezTo>
                    <a:pt x="8940" y="18247"/>
                    <a:pt x="9007" y="18114"/>
                    <a:pt x="9007" y="18047"/>
                  </a:cubicBezTo>
                  <a:cubicBezTo>
                    <a:pt x="9007" y="18014"/>
                    <a:pt x="8940" y="17980"/>
                    <a:pt x="8940" y="17914"/>
                  </a:cubicBezTo>
                  <a:cubicBezTo>
                    <a:pt x="8940" y="17747"/>
                    <a:pt x="9240" y="17714"/>
                    <a:pt x="9274" y="17547"/>
                  </a:cubicBezTo>
                  <a:cubicBezTo>
                    <a:pt x="9340" y="17413"/>
                    <a:pt x="9240" y="17213"/>
                    <a:pt x="9174" y="17147"/>
                  </a:cubicBezTo>
                  <a:cubicBezTo>
                    <a:pt x="9107" y="17080"/>
                    <a:pt x="9074" y="17013"/>
                    <a:pt x="9074" y="16980"/>
                  </a:cubicBezTo>
                  <a:cubicBezTo>
                    <a:pt x="9074" y="16880"/>
                    <a:pt x="9207" y="16780"/>
                    <a:pt x="9240" y="16680"/>
                  </a:cubicBezTo>
                  <a:cubicBezTo>
                    <a:pt x="9274" y="16613"/>
                    <a:pt x="9340" y="16513"/>
                    <a:pt x="9374" y="16479"/>
                  </a:cubicBezTo>
                  <a:cubicBezTo>
                    <a:pt x="9440" y="16379"/>
                    <a:pt x="9574" y="16346"/>
                    <a:pt x="9607" y="16279"/>
                  </a:cubicBezTo>
                  <a:cubicBezTo>
                    <a:pt x="9674" y="16213"/>
                    <a:pt x="9774" y="16046"/>
                    <a:pt x="9774" y="15979"/>
                  </a:cubicBezTo>
                  <a:cubicBezTo>
                    <a:pt x="9774" y="15879"/>
                    <a:pt x="9741" y="15812"/>
                    <a:pt x="9741" y="15712"/>
                  </a:cubicBezTo>
                  <a:cubicBezTo>
                    <a:pt x="9707" y="15612"/>
                    <a:pt x="9707" y="15445"/>
                    <a:pt x="9607" y="15245"/>
                  </a:cubicBezTo>
                  <a:cubicBezTo>
                    <a:pt x="9541" y="15212"/>
                    <a:pt x="9440" y="15112"/>
                    <a:pt x="9374" y="14978"/>
                  </a:cubicBezTo>
                  <a:cubicBezTo>
                    <a:pt x="9374" y="14878"/>
                    <a:pt x="9374" y="14812"/>
                    <a:pt x="9340" y="14711"/>
                  </a:cubicBezTo>
                  <a:cubicBezTo>
                    <a:pt x="9274" y="14678"/>
                    <a:pt x="9240" y="14645"/>
                    <a:pt x="9240" y="14578"/>
                  </a:cubicBezTo>
                  <a:cubicBezTo>
                    <a:pt x="9207" y="14478"/>
                    <a:pt x="9274" y="14378"/>
                    <a:pt x="9274" y="14244"/>
                  </a:cubicBezTo>
                  <a:cubicBezTo>
                    <a:pt x="9340" y="14178"/>
                    <a:pt x="9340" y="14078"/>
                    <a:pt x="9340" y="14011"/>
                  </a:cubicBezTo>
                  <a:cubicBezTo>
                    <a:pt x="9374" y="13911"/>
                    <a:pt x="9440" y="13878"/>
                    <a:pt x="9507" y="13811"/>
                  </a:cubicBezTo>
                  <a:cubicBezTo>
                    <a:pt x="9541" y="13744"/>
                    <a:pt x="9541" y="13677"/>
                    <a:pt x="9541" y="13644"/>
                  </a:cubicBezTo>
                  <a:cubicBezTo>
                    <a:pt x="9607" y="13477"/>
                    <a:pt x="9707" y="13310"/>
                    <a:pt x="9841" y="13177"/>
                  </a:cubicBezTo>
                  <a:cubicBezTo>
                    <a:pt x="9874" y="13077"/>
                    <a:pt x="9941" y="13044"/>
                    <a:pt x="10008" y="13010"/>
                  </a:cubicBezTo>
                  <a:cubicBezTo>
                    <a:pt x="10041" y="12910"/>
                    <a:pt x="10074" y="12877"/>
                    <a:pt x="10108" y="12810"/>
                  </a:cubicBezTo>
                  <a:cubicBezTo>
                    <a:pt x="10208" y="12677"/>
                    <a:pt x="10274" y="12510"/>
                    <a:pt x="10341" y="12343"/>
                  </a:cubicBezTo>
                  <a:lnTo>
                    <a:pt x="10341" y="12210"/>
                  </a:lnTo>
                  <a:cubicBezTo>
                    <a:pt x="10374" y="12076"/>
                    <a:pt x="10441" y="11909"/>
                    <a:pt x="10441" y="11743"/>
                  </a:cubicBezTo>
                  <a:lnTo>
                    <a:pt x="10441" y="11676"/>
                  </a:lnTo>
                  <a:cubicBezTo>
                    <a:pt x="10441" y="11576"/>
                    <a:pt x="10508" y="11476"/>
                    <a:pt x="10374" y="11376"/>
                  </a:cubicBezTo>
                  <a:cubicBezTo>
                    <a:pt x="10274" y="11376"/>
                    <a:pt x="10241" y="11476"/>
                    <a:pt x="10108" y="11509"/>
                  </a:cubicBezTo>
                  <a:cubicBezTo>
                    <a:pt x="10008" y="11543"/>
                    <a:pt x="9907" y="11543"/>
                    <a:pt x="9841" y="11576"/>
                  </a:cubicBezTo>
                  <a:cubicBezTo>
                    <a:pt x="9774" y="11643"/>
                    <a:pt x="9741" y="11676"/>
                    <a:pt x="9707" y="11676"/>
                  </a:cubicBezTo>
                  <a:cubicBezTo>
                    <a:pt x="9674" y="11676"/>
                    <a:pt x="9607" y="11676"/>
                    <a:pt x="9607" y="11709"/>
                  </a:cubicBezTo>
                  <a:cubicBezTo>
                    <a:pt x="9541" y="11743"/>
                    <a:pt x="9507" y="11809"/>
                    <a:pt x="9440" y="11809"/>
                  </a:cubicBezTo>
                  <a:cubicBezTo>
                    <a:pt x="9340" y="11809"/>
                    <a:pt x="9240" y="11709"/>
                    <a:pt x="9174" y="11643"/>
                  </a:cubicBezTo>
                  <a:cubicBezTo>
                    <a:pt x="9174" y="11576"/>
                    <a:pt x="9207" y="11543"/>
                    <a:pt x="9174" y="11509"/>
                  </a:cubicBezTo>
                  <a:cubicBezTo>
                    <a:pt x="9174" y="11476"/>
                    <a:pt x="9074" y="11476"/>
                    <a:pt x="9040" y="11409"/>
                  </a:cubicBezTo>
                  <a:cubicBezTo>
                    <a:pt x="8940" y="11376"/>
                    <a:pt x="8873" y="11309"/>
                    <a:pt x="8740" y="11242"/>
                  </a:cubicBezTo>
                  <a:cubicBezTo>
                    <a:pt x="8607" y="11209"/>
                    <a:pt x="8506" y="11176"/>
                    <a:pt x="8406" y="11076"/>
                  </a:cubicBezTo>
                  <a:lnTo>
                    <a:pt x="8273" y="10842"/>
                  </a:lnTo>
                  <a:cubicBezTo>
                    <a:pt x="8206" y="10742"/>
                    <a:pt x="8039" y="10709"/>
                    <a:pt x="8006" y="10642"/>
                  </a:cubicBezTo>
                  <a:cubicBezTo>
                    <a:pt x="7939" y="10542"/>
                    <a:pt x="7939" y="10475"/>
                    <a:pt x="7906" y="10375"/>
                  </a:cubicBezTo>
                  <a:cubicBezTo>
                    <a:pt x="7839" y="10242"/>
                    <a:pt x="7673" y="10208"/>
                    <a:pt x="7572" y="10142"/>
                  </a:cubicBezTo>
                  <a:cubicBezTo>
                    <a:pt x="7539" y="10075"/>
                    <a:pt x="7539" y="10041"/>
                    <a:pt x="7539" y="10008"/>
                  </a:cubicBezTo>
                  <a:cubicBezTo>
                    <a:pt x="7506" y="9908"/>
                    <a:pt x="7372" y="9841"/>
                    <a:pt x="7339" y="9741"/>
                  </a:cubicBezTo>
                  <a:cubicBezTo>
                    <a:pt x="7239" y="9675"/>
                    <a:pt x="7172" y="9574"/>
                    <a:pt x="7105" y="9508"/>
                  </a:cubicBezTo>
                  <a:cubicBezTo>
                    <a:pt x="7172" y="9474"/>
                    <a:pt x="7206" y="9408"/>
                    <a:pt x="7272" y="9408"/>
                  </a:cubicBezTo>
                  <a:cubicBezTo>
                    <a:pt x="7439" y="9508"/>
                    <a:pt x="7572" y="9641"/>
                    <a:pt x="7706" y="9741"/>
                  </a:cubicBezTo>
                  <a:cubicBezTo>
                    <a:pt x="7739" y="9808"/>
                    <a:pt x="7739" y="9841"/>
                    <a:pt x="7773" y="9875"/>
                  </a:cubicBezTo>
                  <a:cubicBezTo>
                    <a:pt x="7839" y="9908"/>
                    <a:pt x="7906" y="9908"/>
                    <a:pt x="7939" y="9975"/>
                  </a:cubicBezTo>
                  <a:cubicBezTo>
                    <a:pt x="8006" y="10008"/>
                    <a:pt x="8073" y="10041"/>
                    <a:pt x="8073" y="10142"/>
                  </a:cubicBezTo>
                  <a:cubicBezTo>
                    <a:pt x="8073" y="10175"/>
                    <a:pt x="8073" y="10208"/>
                    <a:pt x="8106" y="10242"/>
                  </a:cubicBezTo>
                  <a:cubicBezTo>
                    <a:pt x="8206" y="10408"/>
                    <a:pt x="8406" y="10475"/>
                    <a:pt x="8540" y="10575"/>
                  </a:cubicBezTo>
                  <a:cubicBezTo>
                    <a:pt x="8573" y="10642"/>
                    <a:pt x="8607" y="10675"/>
                    <a:pt x="8607" y="10709"/>
                  </a:cubicBezTo>
                  <a:cubicBezTo>
                    <a:pt x="8707" y="10809"/>
                    <a:pt x="8773" y="10809"/>
                    <a:pt x="8840" y="10875"/>
                  </a:cubicBezTo>
                  <a:cubicBezTo>
                    <a:pt x="8840" y="10909"/>
                    <a:pt x="8740" y="10909"/>
                    <a:pt x="8773" y="10975"/>
                  </a:cubicBezTo>
                  <a:cubicBezTo>
                    <a:pt x="8840" y="11009"/>
                    <a:pt x="8907" y="11042"/>
                    <a:pt x="8940" y="11076"/>
                  </a:cubicBezTo>
                  <a:cubicBezTo>
                    <a:pt x="9040" y="11209"/>
                    <a:pt x="9107" y="11376"/>
                    <a:pt x="9207" y="11509"/>
                  </a:cubicBezTo>
                  <a:cubicBezTo>
                    <a:pt x="9219" y="11512"/>
                    <a:pt x="9231" y="11514"/>
                    <a:pt x="9242" y="11514"/>
                  </a:cubicBezTo>
                  <a:cubicBezTo>
                    <a:pt x="9358" y="11514"/>
                    <a:pt x="9449" y="11373"/>
                    <a:pt x="9541" y="11342"/>
                  </a:cubicBezTo>
                  <a:cubicBezTo>
                    <a:pt x="9574" y="11342"/>
                    <a:pt x="9607" y="11309"/>
                    <a:pt x="9674" y="11309"/>
                  </a:cubicBezTo>
                  <a:cubicBezTo>
                    <a:pt x="9707" y="11242"/>
                    <a:pt x="9741" y="11209"/>
                    <a:pt x="9774" y="11209"/>
                  </a:cubicBezTo>
                  <a:cubicBezTo>
                    <a:pt x="9841" y="11209"/>
                    <a:pt x="9841" y="11209"/>
                    <a:pt x="9874" y="11176"/>
                  </a:cubicBezTo>
                  <a:cubicBezTo>
                    <a:pt x="9907" y="11142"/>
                    <a:pt x="9941" y="11042"/>
                    <a:pt x="10041" y="11009"/>
                  </a:cubicBezTo>
                  <a:cubicBezTo>
                    <a:pt x="10108" y="10909"/>
                    <a:pt x="10241" y="10875"/>
                    <a:pt x="10341" y="10842"/>
                  </a:cubicBezTo>
                  <a:cubicBezTo>
                    <a:pt x="10374" y="10742"/>
                    <a:pt x="10374" y="10675"/>
                    <a:pt x="10408" y="10642"/>
                  </a:cubicBezTo>
                  <a:cubicBezTo>
                    <a:pt x="10508" y="10542"/>
                    <a:pt x="10575" y="10542"/>
                    <a:pt x="10708" y="10475"/>
                  </a:cubicBezTo>
                  <a:cubicBezTo>
                    <a:pt x="10741" y="10408"/>
                    <a:pt x="10775" y="10375"/>
                    <a:pt x="10841" y="10308"/>
                  </a:cubicBezTo>
                  <a:lnTo>
                    <a:pt x="10942" y="10175"/>
                  </a:lnTo>
                  <a:cubicBezTo>
                    <a:pt x="11008" y="10142"/>
                    <a:pt x="11042" y="10041"/>
                    <a:pt x="11075" y="10008"/>
                  </a:cubicBezTo>
                  <a:lnTo>
                    <a:pt x="11075" y="9875"/>
                  </a:lnTo>
                  <a:cubicBezTo>
                    <a:pt x="11075" y="9841"/>
                    <a:pt x="11108" y="9808"/>
                    <a:pt x="11175" y="9741"/>
                  </a:cubicBezTo>
                  <a:cubicBezTo>
                    <a:pt x="11208" y="9708"/>
                    <a:pt x="11242" y="9508"/>
                    <a:pt x="11242" y="9474"/>
                  </a:cubicBezTo>
                  <a:cubicBezTo>
                    <a:pt x="11242" y="9408"/>
                    <a:pt x="11042" y="9308"/>
                    <a:pt x="11008" y="9308"/>
                  </a:cubicBezTo>
                  <a:lnTo>
                    <a:pt x="10841" y="9308"/>
                  </a:lnTo>
                  <a:cubicBezTo>
                    <a:pt x="10741" y="9308"/>
                    <a:pt x="10708" y="9241"/>
                    <a:pt x="10675" y="9174"/>
                  </a:cubicBezTo>
                  <a:cubicBezTo>
                    <a:pt x="10608" y="9141"/>
                    <a:pt x="10608" y="9041"/>
                    <a:pt x="10541" y="9007"/>
                  </a:cubicBezTo>
                  <a:cubicBezTo>
                    <a:pt x="10408" y="9174"/>
                    <a:pt x="10374" y="9374"/>
                    <a:pt x="10008" y="9408"/>
                  </a:cubicBezTo>
                  <a:cubicBezTo>
                    <a:pt x="9907" y="9408"/>
                    <a:pt x="9907" y="9274"/>
                    <a:pt x="9874" y="9174"/>
                  </a:cubicBezTo>
                  <a:cubicBezTo>
                    <a:pt x="9867" y="9167"/>
                    <a:pt x="9858" y="9165"/>
                    <a:pt x="9847" y="9165"/>
                  </a:cubicBezTo>
                  <a:cubicBezTo>
                    <a:pt x="9805" y="9165"/>
                    <a:pt x="9741" y="9208"/>
                    <a:pt x="9741" y="9208"/>
                  </a:cubicBezTo>
                  <a:cubicBezTo>
                    <a:pt x="9674" y="9041"/>
                    <a:pt x="9440" y="9041"/>
                    <a:pt x="9340" y="8941"/>
                  </a:cubicBezTo>
                  <a:cubicBezTo>
                    <a:pt x="9274" y="8874"/>
                    <a:pt x="9207" y="8807"/>
                    <a:pt x="9207" y="8774"/>
                  </a:cubicBezTo>
                  <a:cubicBezTo>
                    <a:pt x="9207" y="8674"/>
                    <a:pt x="9274" y="8640"/>
                    <a:pt x="9374" y="8607"/>
                  </a:cubicBezTo>
                  <a:cubicBezTo>
                    <a:pt x="9396" y="8600"/>
                    <a:pt x="9417" y="8596"/>
                    <a:pt x="9436" y="8596"/>
                  </a:cubicBezTo>
                  <a:cubicBezTo>
                    <a:pt x="9596" y="8596"/>
                    <a:pt x="9685" y="8811"/>
                    <a:pt x="9774" y="8841"/>
                  </a:cubicBezTo>
                  <a:cubicBezTo>
                    <a:pt x="9841" y="8874"/>
                    <a:pt x="9907" y="8874"/>
                    <a:pt x="10008" y="8941"/>
                  </a:cubicBezTo>
                  <a:cubicBezTo>
                    <a:pt x="10065" y="8960"/>
                    <a:pt x="10134" y="8979"/>
                    <a:pt x="10214" y="8979"/>
                  </a:cubicBezTo>
                  <a:cubicBezTo>
                    <a:pt x="10273" y="8979"/>
                    <a:pt x="10337" y="8969"/>
                    <a:pt x="10408" y="8941"/>
                  </a:cubicBezTo>
                  <a:cubicBezTo>
                    <a:pt x="10508" y="8874"/>
                    <a:pt x="10508" y="8841"/>
                    <a:pt x="10575" y="8841"/>
                  </a:cubicBezTo>
                  <a:cubicBezTo>
                    <a:pt x="10675" y="8841"/>
                    <a:pt x="10708" y="8974"/>
                    <a:pt x="10741" y="8974"/>
                  </a:cubicBezTo>
                  <a:cubicBezTo>
                    <a:pt x="10841" y="9007"/>
                    <a:pt x="10942" y="9007"/>
                    <a:pt x="11075" y="9007"/>
                  </a:cubicBezTo>
                  <a:cubicBezTo>
                    <a:pt x="11175" y="9007"/>
                    <a:pt x="11275" y="9007"/>
                    <a:pt x="11375" y="8974"/>
                  </a:cubicBezTo>
                  <a:cubicBezTo>
                    <a:pt x="11509" y="8974"/>
                    <a:pt x="11609" y="8874"/>
                    <a:pt x="11709" y="8874"/>
                  </a:cubicBezTo>
                  <a:cubicBezTo>
                    <a:pt x="11775" y="8841"/>
                    <a:pt x="11909" y="8841"/>
                    <a:pt x="12009" y="8841"/>
                  </a:cubicBezTo>
                  <a:cubicBezTo>
                    <a:pt x="12042" y="8841"/>
                    <a:pt x="12076" y="8807"/>
                    <a:pt x="12076" y="8807"/>
                  </a:cubicBezTo>
                  <a:cubicBezTo>
                    <a:pt x="12209" y="8807"/>
                    <a:pt x="12276" y="8941"/>
                    <a:pt x="12376" y="8974"/>
                  </a:cubicBezTo>
                  <a:cubicBezTo>
                    <a:pt x="12509" y="9041"/>
                    <a:pt x="12676" y="9041"/>
                    <a:pt x="12743" y="9141"/>
                  </a:cubicBezTo>
                  <a:cubicBezTo>
                    <a:pt x="12709" y="9308"/>
                    <a:pt x="13010" y="9374"/>
                    <a:pt x="13076" y="9374"/>
                  </a:cubicBezTo>
                  <a:cubicBezTo>
                    <a:pt x="13176" y="9374"/>
                    <a:pt x="13210" y="9274"/>
                    <a:pt x="13243" y="9208"/>
                  </a:cubicBezTo>
                  <a:cubicBezTo>
                    <a:pt x="13343" y="9274"/>
                    <a:pt x="13343" y="9308"/>
                    <a:pt x="13377" y="9441"/>
                  </a:cubicBezTo>
                  <a:lnTo>
                    <a:pt x="13510" y="9675"/>
                  </a:lnTo>
                  <a:lnTo>
                    <a:pt x="13610" y="9941"/>
                  </a:lnTo>
                  <a:cubicBezTo>
                    <a:pt x="13677" y="10008"/>
                    <a:pt x="13777" y="10108"/>
                    <a:pt x="13844" y="10175"/>
                  </a:cubicBezTo>
                  <a:cubicBezTo>
                    <a:pt x="13910" y="10275"/>
                    <a:pt x="13944" y="10375"/>
                    <a:pt x="14010" y="10475"/>
                  </a:cubicBezTo>
                  <a:cubicBezTo>
                    <a:pt x="14044" y="10542"/>
                    <a:pt x="14110" y="10609"/>
                    <a:pt x="14211" y="10642"/>
                  </a:cubicBezTo>
                  <a:cubicBezTo>
                    <a:pt x="14332" y="10763"/>
                    <a:pt x="14426" y="11051"/>
                    <a:pt x="14568" y="11051"/>
                  </a:cubicBezTo>
                  <a:cubicBezTo>
                    <a:pt x="14582" y="11051"/>
                    <a:pt x="14596" y="11048"/>
                    <a:pt x="14611" y="11042"/>
                  </a:cubicBezTo>
                  <a:cubicBezTo>
                    <a:pt x="14678" y="11042"/>
                    <a:pt x="14678" y="11009"/>
                    <a:pt x="14711" y="10942"/>
                  </a:cubicBezTo>
                  <a:cubicBezTo>
                    <a:pt x="14711" y="10875"/>
                    <a:pt x="14744" y="10842"/>
                    <a:pt x="14778" y="10809"/>
                  </a:cubicBezTo>
                  <a:cubicBezTo>
                    <a:pt x="14778" y="10775"/>
                    <a:pt x="14778" y="10709"/>
                    <a:pt x="14844" y="10675"/>
                  </a:cubicBezTo>
                  <a:cubicBezTo>
                    <a:pt x="14844" y="10642"/>
                    <a:pt x="14878" y="10609"/>
                    <a:pt x="14878" y="10609"/>
                  </a:cubicBezTo>
                  <a:cubicBezTo>
                    <a:pt x="14878" y="10542"/>
                    <a:pt x="14844" y="10475"/>
                    <a:pt x="14844" y="10442"/>
                  </a:cubicBezTo>
                  <a:cubicBezTo>
                    <a:pt x="14844" y="10342"/>
                    <a:pt x="14878" y="10308"/>
                    <a:pt x="14844" y="10208"/>
                  </a:cubicBezTo>
                  <a:cubicBezTo>
                    <a:pt x="14844" y="10108"/>
                    <a:pt x="14711" y="10008"/>
                    <a:pt x="14711" y="9841"/>
                  </a:cubicBezTo>
                  <a:cubicBezTo>
                    <a:pt x="14744" y="9708"/>
                    <a:pt x="14878" y="9675"/>
                    <a:pt x="14944" y="9541"/>
                  </a:cubicBezTo>
                  <a:cubicBezTo>
                    <a:pt x="15011" y="9508"/>
                    <a:pt x="15011" y="9474"/>
                    <a:pt x="15011" y="9441"/>
                  </a:cubicBezTo>
                  <a:lnTo>
                    <a:pt x="15111" y="9308"/>
                  </a:lnTo>
                  <a:cubicBezTo>
                    <a:pt x="15211" y="9174"/>
                    <a:pt x="15211" y="9107"/>
                    <a:pt x="15278" y="9007"/>
                  </a:cubicBezTo>
                  <a:cubicBezTo>
                    <a:pt x="15345" y="8974"/>
                    <a:pt x="15445" y="8941"/>
                    <a:pt x="15445" y="8841"/>
                  </a:cubicBezTo>
                  <a:cubicBezTo>
                    <a:pt x="15378" y="8640"/>
                    <a:pt x="15545" y="8674"/>
                    <a:pt x="15712" y="8607"/>
                  </a:cubicBezTo>
                  <a:cubicBezTo>
                    <a:pt x="15745" y="8607"/>
                    <a:pt x="15878" y="8507"/>
                    <a:pt x="15912" y="8507"/>
                  </a:cubicBezTo>
                  <a:cubicBezTo>
                    <a:pt x="15945" y="8474"/>
                    <a:pt x="16012" y="8374"/>
                    <a:pt x="16045" y="8374"/>
                  </a:cubicBezTo>
                  <a:cubicBezTo>
                    <a:pt x="16079" y="8374"/>
                    <a:pt x="16112" y="8474"/>
                    <a:pt x="16179" y="8507"/>
                  </a:cubicBezTo>
                  <a:cubicBezTo>
                    <a:pt x="16212" y="8540"/>
                    <a:pt x="16245" y="8607"/>
                    <a:pt x="16345" y="8640"/>
                  </a:cubicBezTo>
                  <a:cubicBezTo>
                    <a:pt x="16379" y="8674"/>
                    <a:pt x="16445" y="8674"/>
                    <a:pt x="16512" y="8707"/>
                  </a:cubicBezTo>
                  <a:cubicBezTo>
                    <a:pt x="16546" y="8707"/>
                    <a:pt x="16546" y="8774"/>
                    <a:pt x="16579" y="8807"/>
                  </a:cubicBezTo>
                  <a:cubicBezTo>
                    <a:pt x="16679" y="8874"/>
                    <a:pt x="16746" y="8874"/>
                    <a:pt x="16779" y="9007"/>
                  </a:cubicBezTo>
                  <a:lnTo>
                    <a:pt x="16779" y="9174"/>
                  </a:lnTo>
                  <a:cubicBezTo>
                    <a:pt x="16846" y="9208"/>
                    <a:pt x="16912" y="9274"/>
                    <a:pt x="16946" y="9274"/>
                  </a:cubicBezTo>
                  <a:cubicBezTo>
                    <a:pt x="17079" y="9208"/>
                    <a:pt x="17113" y="9041"/>
                    <a:pt x="17213" y="9041"/>
                  </a:cubicBezTo>
                  <a:cubicBezTo>
                    <a:pt x="17379" y="9208"/>
                    <a:pt x="17446" y="9374"/>
                    <a:pt x="17546" y="9474"/>
                  </a:cubicBezTo>
                  <a:cubicBezTo>
                    <a:pt x="17580" y="9508"/>
                    <a:pt x="17646" y="9541"/>
                    <a:pt x="17646" y="9608"/>
                  </a:cubicBezTo>
                  <a:lnTo>
                    <a:pt x="17746" y="9708"/>
                  </a:lnTo>
                  <a:cubicBezTo>
                    <a:pt x="17813" y="9775"/>
                    <a:pt x="17813" y="9841"/>
                    <a:pt x="17813" y="9941"/>
                  </a:cubicBezTo>
                  <a:cubicBezTo>
                    <a:pt x="17813" y="9975"/>
                    <a:pt x="17846" y="9975"/>
                    <a:pt x="17846" y="10008"/>
                  </a:cubicBezTo>
                  <a:cubicBezTo>
                    <a:pt x="17880" y="10142"/>
                    <a:pt x="17846" y="10308"/>
                    <a:pt x="17880" y="10375"/>
                  </a:cubicBezTo>
                  <a:cubicBezTo>
                    <a:pt x="17913" y="10475"/>
                    <a:pt x="18013" y="10475"/>
                    <a:pt x="18080" y="10508"/>
                  </a:cubicBezTo>
                  <a:cubicBezTo>
                    <a:pt x="18180" y="10542"/>
                    <a:pt x="18280" y="10675"/>
                    <a:pt x="18347" y="10709"/>
                  </a:cubicBezTo>
                  <a:cubicBezTo>
                    <a:pt x="18380" y="10809"/>
                    <a:pt x="18380" y="10875"/>
                    <a:pt x="18480" y="10975"/>
                  </a:cubicBezTo>
                  <a:cubicBezTo>
                    <a:pt x="18480" y="11009"/>
                    <a:pt x="18514" y="11009"/>
                    <a:pt x="18547" y="11042"/>
                  </a:cubicBezTo>
                  <a:cubicBezTo>
                    <a:pt x="18614" y="11142"/>
                    <a:pt x="18714" y="11209"/>
                    <a:pt x="18847" y="11276"/>
                  </a:cubicBezTo>
                  <a:cubicBezTo>
                    <a:pt x="18894" y="11299"/>
                    <a:pt x="18958" y="11323"/>
                    <a:pt x="19015" y="11323"/>
                  </a:cubicBezTo>
                  <a:cubicBezTo>
                    <a:pt x="19039" y="11323"/>
                    <a:pt x="19061" y="11319"/>
                    <a:pt x="19081" y="11309"/>
                  </a:cubicBezTo>
                  <a:cubicBezTo>
                    <a:pt x="19114" y="11176"/>
                    <a:pt x="19014" y="11142"/>
                    <a:pt x="18914" y="11009"/>
                  </a:cubicBezTo>
                  <a:cubicBezTo>
                    <a:pt x="18881" y="10942"/>
                    <a:pt x="18881" y="10809"/>
                    <a:pt x="18847" y="10709"/>
                  </a:cubicBezTo>
                  <a:cubicBezTo>
                    <a:pt x="18780" y="10642"/>
                    <a:pt x="18580" y="10542"/>
                    <a:pt x="18514" y="10508"/>
                  </a:cubicBezTo>
                  <a:cubicBezTo>
                    <a:pt x="18480" y="10492"/>
                    <a:pt x="18447" y="10492"/>
                    <a:pt x="18418" y="10492"/>
                  </a:cubicBezTo>
                  <a:cubicBezTo>
                    <a:pt x="18389" y="10492"/>
                    <a:pt x="18363" y="10492"/>
                    <a:pt x="18347" y="10475"/>
                  </a:cubicBezTo>
                  <a:cubicBezTo>
                    <a:pt x="18247" y="10442"/>
                    <a:pt x="18247" y="10308"/>
                    <a:pt x="18180" y="10208"/>
                  </a:cubicBezTo>
                  <a:cubicBezTo>
                    <a:pt x="18113" y="10175"/>
                    <a:pt x="18047" y="10142"/>
                    <a:pt x="18013" y="10108"/>
                  </a:cubicBezTo>
                  <a:cubicBezTo>
                    <a:pt x="17947" y="9975"/>
                    <a:pt x="18013" y="9841"/>
                    <a:pt x="18013" y="9708"/>
                  </a:cubicBezTo>
                  <a:cubicBezTo>
                    <a:pt x="18013" y="9608"/>
                    <a:pt x="17947" y="9541"/>
                    <a:pt x="18047" y="9508"/>
                  </a:cubicBezTo>
                  <a:cubicBezTo>
                    <a:pt x="18080" y="9508"/>
                    <a:pt x="18113" y="9608"/>
                    <a:pt x="18213" y="9608"/>
                  </a:cubicBezTo>
                  <a:cubicBezTo>
                    <a:pt x="18247" y="9624"/>
                    <a:pt x="18288" y="9624"/>
                    <a:pt x="18330" y="9624"/>
                  </a:cubicBezTo>
                  <a:cubicBezTo>
                    <a:pt x="18372" y="9624"/>
                    <a:pt x="18414" y="9624"/>
                    <a:pt x="18447" y="9641"/>
                  </a:cubicBezTo>
                  <a:cubicBezTo>
                    <a:pt x="18514" y="9675"/>
                    <a:pt x="18547" y="9775"/>
                    <a:pt x="18614" y="9775"/>
                  </a:cubicBezTo>
                  <a:cubicBezTo>
                    <a:pt x="18714" y="9808"/>
                    <a:pt x="18847" y="9808"/>
                    <a:pt x="18881" y="9841"/>
                  </a:cubicBezTo>
                  <a:cubicBezTo>
                    <a:pt x="18914" y="9875"/>
                    <a:pt x="18881" y="9975"/>
                    <a:pt x="18947" y="10008"/>
                  </a:cubicBezTo>
                  <a:cubicBezTo>
                    <a:pt x="19114" y="9975"/>
                    <a:pt x="19114" y="9808"/>
                    <a:pt x="19214" y="9708"/>
                  </a:cubicBezTo>
                  <a:cubicBezTo>
                    <a:pt x="19281" y="9641"/>
                    <a:pt x="19448" y="9541"/>
                    <a:pt x="19514" y="9441"/>
                  </a:cubicBezTo>
                  <a:cubicBezTo>
                    <a:pt x="19414" y="8941"/>
                    <a:pt x="19181" y="8841"/>
                    <a:pt x="18881" y="8674"/>
                  </a:cubicBezTo>
                  <a:cubicBezTo>
                    <a:pt x="18780" y="8640"/>
                    <a:pt x="18580" y="8507"/>
                    <a:pt x="18547" y="8374"/>
                  </a:cubicBezTo>
                  <a:cubicBezTo>
                    <a:pt x="18514" y="8274"/>
                    <a:pt x="18714" y="7973"/>
                    <a:pt x="18847" y="7973"/>
                  </a:cubicBezTo>
                  <a:cubicBezTo>
                    <a:pt x="18864" y="7968"/>
                    <a:pt x="18882" y="7965"/>
                    <a:pt x="18901" y="7965"/>
                  </a:cubicBezTo>
                  <a:cubicBezTo>
                    <a:pt x="18989" y="7965"/>
                    <a:pt x="19081" y="8030"/>
                    <a:pt x="19081" y="8140"/>
                  </a:cubicBezTo>
                  <a:cubicBezTo>
                    <a:pt x="19081" y="8173"/>
                    <a:pt x="18947" y="8274"/>
                    <a:pt x="19014" y="8374"/>
                  </a:cubicBezTo>
                  <a:cubicBezTo>
                    <a:pt x="19047" y="8474"/>
                    <a:pt x="19114" y="8474"/>
                    <a:pt x="19181" y="8474"/>
                  </a:cubicBezTo>
                  <a:cubicBezTo>
                    <a:pt x="19247" y="8440"/>
                    <a:pt x="19281" y="8307"/>
                    <a:pt x="19247" y="8207"/>
                  </a:cubicBezTo>
                  <a:cubicBezTo>
                    <a:pt x="19214" y="8140"/>
                    <a:pt x="19114" y="8140"/>
                    <a:pt x="19114" y="8040"/>
                  </a:cubicBezTo>
                  <a:cubicBezTo>
                    <a:pt x="19081" y="7940"/>
                    <a:pt x="19281" y="7873"/>
                    <a:pt x="19414" y="7840"/>
                  </a:cubicBezTo>
                  <a:lnTo>
                    <a:pt x="19548" y="7706"/>
                  </a:lnTo>
                  <a:cubicBezTo>
                    <a:pt x="19714" y="7640"/>
                    <a:pt x="19915" y="7506"/>
                    <a:pt x="20048" y="7373"/>
                  </a:cubicBezTo>
                  <a:cubicBezTo>
                    <a:pt x="20181" y="7206"/>
                    <a:pt x="20215" y="7006"/>
                    <a:pt x="20215" y="6706"/>
                  </a:cubicBezTo>
                  <a:cubicBezTo>
                    <a:pt x="20348" y="6639"/>
                    <a:pt x="20215" y="6506"/>
                    <a:pt x="20215" y="6372"/>
                  </a:cubicBezTo>
                  <a:cubicBezTo>
                    <a:pt x="20181" y="6339"/>
                    <a:pt x="20081" y="6339"/>
                    <a:pt x="20048" y="6305"/>
                  </a:cubicBezTo>
                  <a:lnTo>
                    <a:pt x="20048" y="6205"/>
                  </a:lnTo>
                  <a:cubicBezTo>
                    <a:pt x="20015" y="6172"/>
                    <a:pt x="20015" y="6139"/>
                    <a:pt x="19915" y="6072"/>
                  </a:cubicBezTo>
                  <a:cubicBezTo>
                    <a:pt x="19881" y="6072"/>
                    <a:pt x="19848" y="6039"/>
                    <a:pt x="19781" y="6039"/>
                  </a:cubicBezTo>
                  <a:cubicBezTo>
                    <a:pt x="19714" y="5972"/>
                    <a:pt x="19581" y="5872"/>
                    <a:pt x="19514" y="5838"/>
                  </a:cubicBezTo>
                  <a:cubicBezTo>
                    <a:pt x="19414" y="5805"/>
                    <a:pt x="19348" y="5805"/>
                    <a:pt x="19281" y="5705"/>
                  </a:cubicBezTo>
                  <a:cubicBezTo>
                    <a:pt x="19247" y="5572"/>
                    <a:pt x="19448" y="5472"/>
                    <a:pt x="19514" y="5338"/>
                  </a:cubicBezTo>
                  <a:cubicBezTo>
                    <a:pt x="19464" y="5321"/>
                    <a:pt x="19423" y="5313"/>
                    <a:pt x="19381" y="5313"/>
                  </a:cubicBezTo>
                  <a:cubicBezTo>
                    <a:pt x="19339" y="5313"/>
                    <a:pt x="19297" y="5321"/>
                    <a:pt x="19247" y="5338"/>
                  </a:cubicBezTo>
                  <a:cubicBezTo>
                    <a:pt x="19214" y="5338"/>
                    <a:pt x="19181" y="5405"/>
                    <a:pt x="19114" y="5405"/>
                  </a:cubicBezTo>
                  <a:cubicBezTo>
                    <a:pt x="19047" y="5405"/>
                    <a:pt x="19047" y="5338"/>
                    <a:pt x="18947" y="5338"/>
                  </a:cubicBezTo>
                  <a:cubicBezTo>
                    <a:pt x="18925" y="5338"/>
                    <a:pt x="18895" y="5342"/>
                    <a:pt x="18866" y="5342"/>
                  </a:cubicBezTo>
                  <a:cubicBezTo>
                    <a:pt x="18806" y="5342"/>
                    <a:pt x="18747" y="5327"/>
                    <a:pt x="18747" y="5238"/>
                  </a:cubicBezTo>
                  <a:cubicBezTo>
                    <a:pt x="18747" y="5205"/>
                    <a:pt x="18847" y="5171"/>
                    <a:pt x="18881" y="5138"/>
                  </a:cubicBezTo>
                  <a:cubicBezTo>
                    <a:pt x="18914" y="5038"/>
                    <a:pt x="18947" y="4871"/>
                    <a:pt x="19081" y="4838"/>
                  </a:cubicBezTo>
                  <a:cubicBezTo>
                    <a:pt x="19247" y="4838"/>
                    <a:pt x="19114" y="5038"/>
                    <a:pt x="19247" y="5105"/>
                  </a:cubicBezTo>
                  <a:cubicBezTo>
                    <a:pt x="19348" y="5038"/>
                    <a:pt x="19348" y="4971"/>
                    <a:pt x="19414" y="4938"/>
                  </a:cubicBezTo>
                  <a:cubicBezTo>
                    <a:pt x="19474" y="4908"/>
                    <a:pt x="19541" y="4891"/>
                    <a:pt x="19599" y="4891"/>
                  </a:cubicBezTo>
                  <a:cubicBezTo>
                    <a:pt x="19671" y="4891"/>
                    <a:pt x="19729" y="4916"/>
                    <a:pt x="19748" y="4971"/>
                  </a:cubicBezTo>
                  <a:cubicBezTo>
                    <a:pt x="19781" y="5005"/>
                    <a:pt x="19781" y="5105"/>
                    <a:pt x="19881" y="5138"/>
                  </a:cubicBezTo>
                  <a:cubicBezTo>
                    <a:pt x="19911" y="5145"/>
                    <a:pt x="19938" y="5148"/>
                    <a:pt x="19962" y="5148"/>
                  </a:cubicBezTo>
                  <a:cubicBezTo>
                    <a:pt x="20004" y="5148"/>
                    <a:pt x="20037" y="5140"/>
                    <a:pt x="20062" y="5140"/>
                  </a:cubicBezTo>
                  <a:cubicBezTo>
                    <a:pt x="20086" y="5140"/>
                    <a:pt x="20102" y="5147"/>
                    <a:pt x="20115" y="5171"/>
                  </a:cubicBezTo>
                  <a:cubicBezTo>
                    <a:pt x="20181" y="5205"/>
                    <a:pt x="20181" y="5271"/>
                    <a:pt x="20181" y="5271"/>
                  </a:cubicBezTo>
                  <a:cubicBezTo>
                    <a:pt x="20215" y="5305"/>
                    <a:pt x="20248" y="5305"/>
                    <a:pt x="20282" y="5371"/>
                  </a:cubicBezTo>
                  <a:cubicBezTo>
                    <a:pt x="20348" y="5472"/>
                    <a:pt x="20348" y="5538"/>
                    <a:pt x="20415" y="5538"/>
                  </a:cubicBezTo>
                  <a:cubicBezTo>
                    <a:pt x="20548" y="5538"/>
                    <a:pt x="20749" y="5371"/>
                    <a:pt x="20715" y="5305"/>
                  </a:cubicBezTo>
                  <a:cubicBezTo>
                    <a:pt x="20715" y="5205"/>
                    <a:pt x="20615" y="5138"/>
                    <a:pt x="20548" y="5105"/>
                  </a:cubicBezTo>
                  <a:cubicBezTo>
                    <a:pt x="20448" y="5005"/>
                    <a:pt x="20282" y="4938"/>
                    <a:pt x="20215" y="4871"/>
                  </a:cubicBezTo>
                  <a:cubicBezTo>
                    <a:pt x="20181" y="4838"/>
                    <a:pt x="20048" y="4871"/>
                    <a:pt x="20015" y="4804"/>
                  </a:cubicBezTo>
                  <a:cubicBezTo>
                    <a:pt x="19948" y="4704"/>
                    <a:pt x="20081" y="4671"/>
                    <a:pt x="20081" y="4604"/>
                  </a:cubicBezTo>
                  <a:cubicBezTo>
                    <a:pt x="20081" y="4538"/>
                    <a:pt x="20048" y="4504"/>
                    <a:pt x="20048" y="4437"/>
                  </a:cubicBezTo>
                  <a:cubicBezTo>
                    <a:pt x="20081" y="4337"/>
                    <a:pt x="20081" y="4204"/>
                    <a:pt x="20181" y="4204"/>
                  </a:cubicBezTo>
                  <a:cubicBezTo>
                    <a:pt x="20226" y="4204"/>
                    <a:pt x="20256" y="4234"/>
                    <a:pt x="20290" y="4234"/>
                  </a:cubicBezTo>
                  <a:cubicBezTo>
                    <a:pt x="20307" y="4234"/>
                    <a:pt x="20326" y="4226"/>
                    <a:pt x="20348" y="4204"/>
                  </a:cubicBezTo>
                  <a:cubicBezTo>
                    <a:pt x="20415" y="4204"/>
                    <a:pt x="20515" y="4104"/>
                    <a:pt x="20515" y="4004"/>
                  </a:cubicBezTo>
                  <a:lnTo>
                    <a:pt x="20515" y="3837"/>
                  </a:lnTo>
                  <a:cubicBezTo>
                    <a:pt x="20515" y="3804"/>
                    <a:pt x="20548" y="3704"/>
                    <a:pt x="20548" y="3670"/>
                  </a:cubicBezTo>
                  <a:cubicBezTo>
                    <a:pt x="20548" y="3637"/>
                    <a:pt x="20515" y="3604"/>
                    <a:pt x="20515" y="3503"/>
                  </a:cubicBezTo>
                  <a:lnTo>
                    <a:pt x="20515" y="3270"/>
                  </a:lnTo>
                  <a:cubicBezTo>
                    <a:pt x="20448" y="3170"/>
                    <a:pt x="20382" y="3103"/>
                    <a:pt x="20282" y="3036"/>
                  </a:cubicBezTo>
                  <a:cubicBezTo>
                    <a:pt x="20248" y="3003"/>
                    <a:pt x="20048" y="2870"/>
                    <a:pt x="20181" y="2836"/>
                  </a:cubicBezTo>
                  <a:cubicBezTo>
                    <a:pt x="20188" y="2830"/>
                    <a:pt x="20199" y="2827"/>
                    <a:pt x="20212" y="2827"/>
                  </a:cubicBezTo>
                  <a:cubicBezTo>
                    <a:pt x="20264" y="2827"/>
                    <a:pt x="20355" y="2870"/>
                    <a:pt x="20382" y="2870"/>
                  </a:cubicBezTo>
                  <a:cubicBezTo>
                    <a:pt x="20448" y="2936"/>
                    <a:pt x="20515" y="2970"/>
                    <a:pt x="20548" y="3003"/>
                  </a:cubicBezTo>
                  <a:cubicBezTo>
                    <a:pt x="20682" y="3103"/>
                    <a:pt x="20715" y="3203"/>
                    <a:pt x="20882" y="3270"/>
                  </a:cubicBezTo>
                  <a:cubicBezTo>
                    <a:pt x="20915" y="3203"/>
                    <a:pt x="20882" y="3170"/>
                    <a:pt x="20882" y="3137"/>
                  </a:cubicBezTo>
                  <a:cubicBezTo>
                    <a:pt x="20882" y="3103"/>
                    <a:pt x="20915" y="3103"/>
                    <a:pt x="20915" y="3036"/>
                  </a:cubicBezTo>
                  <a:cubicBezTo>
                    <a:pt x="20915" y="3003"/>
                    <a:pt x="20749" y="2936"/>
                    <a:pt x="20715" y="2936"/>
                  </a:cubicBezTo>
                  <a:cubicBezTo>
                    <a:pt x="20615" y="2870"/>
                    <a:pt x="20548" y="2836"/>
                    <a:pt x="20515" y="2836"/>
                  </a:cubicBezTo>
                  <a:cubicBezTo>
                    <a:pt x="20348" y="2770"/>
                    <a:pt x="20248" y="2636"/>
                    <a:pt x="20081" y="2603"/>
                  </a:cubicBezTo>
                  <a:cubicBezTo>
                    <a:pt x="20015" y="2636"/>
                    <a:pt x="20081" y="2670"/>
                    <a:pt x="20015" y="2703"/>
                  </a:cubicBezTo>
                  <a:cubicBezTo>
                    <a:pt x="19948" y="2703"/>
                    <a:pt x="19881" y="2670"/>
                    <a:pt x="19781" y="2670"/>
                  </a:cubicBezTo>
                  <a:cubicBezTo>
                    <a:pt x="19714" y="2670"/>
                    <a:pt x="19681" y="2636"/>
                    <a:pt x="19581" y="2636"/>
                  </a:cubicBezTo>
                  <a:cubicBezTo>
                    <a:pt x="19548" y="2636"/>
                    <a:pt x="19514" y="2703"/>
                    <a:pt x="19448" y="2703"/>
                  </a:cubicBezTo>
                  <a:cubicBezTo>
                    <a:pt x="19381" y="2703"/>
                    <a:pt x="19247" y="2636"/>
                    <a:pt x="19181" y="2636"/>
                  </a:cubicBezTo>
                  <a:cubicBezTo>
                    <a:pt x="19114" y="2636"/>
                    <a:pt x="19114" y="2670"/>
                    <a:pt x="19081" y="2670"/>
                  </a:cubicBezTo>
                  <a:cubicBezTo>
                    <a:pt x="18914" y="2670"/>
                    <a:pt x="19047" y="2503"/>
                    <a:pt x="19081" y="2469"/>
                  </a:cubicBezTo>
                  <a:lnTo>
                    <a:pt x="19081" y="2336"/>
                  </a:lnTo>
                  <a:cubicBezTo>
                    <a:pt x="19081" y="2303"/>
                    <a:pt x="19114" y="2269"/>
                    <a:pt x="19114" y="2203"/>
                  </a:cubicBezTo>
                  <a:lnTo>
                    <a:pt x="19114" y="2102"/>
                  </a:lnTo>
                  <a:cubicBezTo>
                    <a:pt x="19181" y="1836"/>
                    <a:pt x="19581" y="1936"/>
                    <a:pt x="19848" y="1836"/>
                  </a:cubicBezTo>
                  <a:cubicBezTo>
                    <a:pt x="19881" y="1836"/>
                    <a:pt x="19915" y="1769"/>
                    <a:pt x="19948" y="1769"/>
                  </a:cubicBezTo>
                  <a:cubicBezTo>
                    <a:pt x="19981" y="1752"/>
                    <a:pt x="20013" y="1746"/>
                    <a:pt x="20042" y="1746"/>
                  </a:cubicBezTo>
                  <a:cubicBezTo>
                    <a:pt x="20131" y="1746"/>
                    <a:pt x="20206" y="1802"/>
                    <a:pt x="20282" y="1802"/>
                  </a:cubicBezTo>
                  <a:cubicBezTo>
                    <a:pt x="20348" y="1802"/>
                    <a:pt x="20548" y="1702"/>
                    <a:pt x="20548" y="1669"/>
                  </a:cubicBezTo>
                  <a:cubicBezTo>
                    <a:pt x="20548" y="1635"/>
                    <a:pt x="20415" y="1602"/>
                    <a:pt x="20415" y="1602"/>
                  </a:cubicBezTo>
                  <a:cubicBezTo>
                    <a:pt x="20382" y="1469"/>
                    <a:pt x="20415" y="1335"/>
                    <a:pt x="20515" y="1335"/>
                  </a:cubicBezTo>
                  <a:cubicBezTo>
                    <a:pt x="20569" y="1305"/>
                    <a:pt x="20612" y="1293"/>
                    <a:pt x="20648" y="1293"/>
                  </a:cubicBezTo>
                  <a:cubicBezTo>
                    <a:pt x="20750" y="1293"/>
                    <a:pt x="20802" y="1381"/>
                    <a:pt x="20890" y="1381"/>
                  </a:cubicBezTo>
                  <a:cubicBezTo>
                    <a:pt x="20908" y="1381"/>
                    <a:pt x="20927" y="1377"/>
                    <a:pt x="20949" y="1369"/>
                  </a:cubicBezTo>
                  <a:cubicBezTo>
                    <a:pt x="21015" y="1369"/>
                    <a:pt x="21049" y="1302"/>
                    <a:pt x="21049" y="1269"/>
                  </a:cubicBezTo>
                  <a:cubicBezTo>
                    <a:pt x="21049" y="1202"/>
                    <a:pt x="21015" y="1168"/>
                    <a:pt x="21049" y="1135"/>
                  </a:cubicBezTo>
                  <a:cubicBezTo>
                    <a:pt x="21115" y="1135"/>
                    <a:pt x="21249" y="1202"/>
                    <a:pt x="21249" y="1302"/>
                  </a:cubicBezTo>
                  <a:cubicBezTo>
                    <a:pt x="21249" y="1335"/>
                    <a:pt x="21216" y="1469"/>
                    <a:pt x="21216" y="1535"/>
                  </a:cubicBezTo>
                  <a:cubicBezTo>
                    <a:pt x="21216" y="1602"/>
                    <a:pt x="21249" y="1635"/>
                    <a:pt x="21249" y="1635"/>
                  </a:cubicBezTo>
                  <a:cubicBezTo>
                    <a:pt x="21249" y="1702"/>
                    <a:pt x="21182" y="1769"/>
                    <a:pt x="21182" y="1802"/>
                  </a:cubicBezTo>
                  <a:cubicBezTo>
                    <a:pt x="21249" y="2102"/>
                    <a:pt x="21582" y="2169"/>
                    <a:pt x="21783" y="2269"/>
                  </a:cubicBezTo>
                  <a:cubicBezTo>
                    <a:pt x="22016" y="2336"/>
                    <a:pt x="22183" y="2469"/>
                    <a:pt x="22350" y="2503"/>
                  </a:cubicBezTo>
                  <a:cubicBezTo>
                    <a:pt x="22383" y="2469"/>
                    <a:pt x="22383" y="2436"/>
                    <a:pt x="22383" y="2369"/>
                  </a:cubicBezTo>
                  <a:cubicBezTo>
                    <a:pt x="22383" y="2336"/>
                    <a:pt x="22350" y="2303"/>
                    <a:pt x="22283" y="2269"/>
                  </a:cubicBezTo>
                  <a:lnTo>
                    <a:pt x="22283" y="2136"/>
                  </a:lnTo>
                  <a:cubicBezTo>
                    <a:pt x="22283" y="2102"/>
                    <a:pt x="22216" y="2102"/>
                    <a:pt x="22216" y="2036"/>
                  </a:cubicBezTo>
                  <a:cubicBezTo>
                    <a:pt x="22216" y="1969"/>
                    <a:pt x="22283" y="1969"/>
                    <a:pt x="22250" y="1936"/>
                  </a:cubicBezTo>
                  <a:cubicBezTo>
                    <a:pt x="22250" y="1869"/>
                    <a:pt x="22116" y="1869"/>
                    <a:pt x="22083" y="1802"/>
                  </a:cubicBezTo>
                  <a:lnTo>
                    <a:pt x="22083" y="1669"/>
                  </a:lnTo>
                  <a:cubicBezTo>
                    <a:pt x="22049" y="1635"/>
                    <a:pt x="22016" y="1635"/>
                    <a:pt x="21949" y="1635"/>
                  </a:cubicBezTo>
                  <a:cubicBezTo>
                    <a:pt x="21916" y="1602"/>
                    <a:pt x="21849" y="1535"/>
                    <a:pt x="21783" y="1535"/>
                  </a:cubicBezTo>
                  <a:cubicBezTo>
                    <a:pt x="21760" y="1535"/>
                    <a:pt x="21738" y="1565"/>
                    <a:pt x="21696" y="1565"/>
                  </a:cubicBezTo>
                  <a:cubicBezTo>
                    <a:pt x="21675" y="1565"/>
                    <a:pt x="21649" y="1558"/>
                    <a:pt x="21616" y="1535"/>
                  </a:cubicBezTo>
                  <a:cubicBezTo>
                    <a:pt x="21549" y="1502"/>
                    <a:pt x="21549" y="1435"/>
                    <a:pt x="21516" y="1335"/>
                  </a:cubicBezTo>
                  <a:cubicBezTo>
                    <a:pt x="21549" y="1202"/>
                    <a:pt x="21683" y="1269"/>
                    <a:pt x="21749" y="1202"/>
                  </a:cubicBezTo>
                  <a:cubicBezTo>
                    <a:pt x="21783" y="1202"/>
                    <a:pt x="21783" y="1135"/>
                    <a:pt x="21849" y="1135"/>
                  </a:cubicBezTo>
                  <a:cubicBezTo>
                    <a:pt x="21883" y="1124"/>
                    <a:pt x="21920" y="1120"/>
                    <a:pt x="21956" y="1120"/>
                  </a:cubicBezTo>
                  <a:cubicBezTo>
                    <a:pt x="22027" y="1120"/>
                    <a:pt x="22094" y="1135"/>
                    <a:pt x="22116" y="1135"/>
                  </a:cubicBezTo>
                  <a:cubicBezTo>
                    <a:pt x="22183" y="1102"/>
                    <a:pt x="22216" y="968"/>
                    <a:pt x="22250" y="868"/>
                  </a:cubicBezTo>
                  <a:lnTo>
                    <a:pt x="22450" y="668"/>
                  </a:lnTo>
                  <a:cubicBezTo>
                    <a:pt x="22516" y="668"/>
                    <a:pt x="22583" y="668"/>
                    <a:pt x="22617" y="635"/>
                  </a:cubicBezTo>
                  <a:cubicBezTo>
                    <a:pt x="22583" y="501"/>
                    <a:pt x="22216" y="601"/>
                    <a:pt x="22183" y="468"/>
                  </a:cubicBezTo>
                  <a:cubicBezTo>
                    <a:pt x="22183" y="435"/>
                    <a:pt x="22216" y="335"/>
                    <a:pt x="22250" y="335"/>
                  </a:cubicBezTo>
                  <a:cubicBezTo>
                    <a:pt x="22328" y="291"/>
                    <a:pt x="22406" y="277"/>
                    <a:pt x="22483" y="277"/>
                  </a:cubicBezTo>
                  <a:cubicBezTo>
                    <a:pt x="22626" y="277"/>
                    <a:pt x="22767" y="325"/>
                    <a:pt x="22903" y="325"/>
                  </a:cubicBezTo>
                  <a:cubicBezTo>
                    <a:pt x="22976" y="325"/>
                    <a:pt x="23048" y="311"/>
                    <a:pt x="23117" y="268"/>
                  </a:cubicBezTo>
                  <a:cubicBezTo>
                    <a:pt x="23093" y="76"/>
                    <a:pt x="22931" y="5"/>
                    <a:pt x="22755" y="5"/>
                  </a:cubicBezTo>
                  <a:cubicBezTo>
                    <a:pt x="22686" y="5"/>
                    <a:pt x="22615" y="16"/>
                    <a:pt x="22550" y="34"/>
                  </a:cubicBezTo>
                  <a:cubicBezTo>
                    <a:pt x="22516" y="34"/>
                    <a:pt x="22450" y="101"/>
                    <a:pt x="22416" y="101"/>
                  </a:cubicBezTo>
                  <a:cubicBezTo>
                    <a:pt x="22350" y="101"/>
                    <a:pt x="22216" y="34"/>
                    <a:pt x="22116" y="34"/>
                  </a:cubicBezTo>
                  <a:lnTo>
                    <a:pt x="21582" y="34"/>
                  </a:lnTo>
                  <a:cubicBezTo>
                    <a:pt x="21549" y="34"/>
                    <a:pt x="21516" y="1"/>
                    <a:pt x="215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6"/>
            <p:cNvSpPr/>
            <p:nvPr/>
          </p:nvSpPr>
          <p:spPr>
            <a:xfrm>
              <a:off x="3523817" y="2956387"/>
              <a:ext cx="2566" cy="1547"/>
            </a:xfrm>
            <a:custGeom>
              <a:avLst/>
              <a:gdLst/>
              <a:ahLst/>
              <a:cxnLst/>
              <a:rect l="l" t="t" r="r" b="b"/>
              <a:pathLst>
                <a:path w="151" h="91" extrusionOk="0">
                  <a:moveTo>
                    <a:pt x="72" y="1"/>
                  </a:moveTo>
                  <a:cubicBezTo>
                    <a:pt x="34" y="1"/>
                    <a:pt x="1" y="26"/>
                    <a:pt x="18" y="76"/>
                  </a:cubicBezTo>
                  <a:cubicBezTo>
                    <a:pt x="40" y="87"/>
                    <a:pt x="62" y="91"/>
                    <a:pt x="82" y="91"/>
                  </a:cubicBezTo>
                  <a:cubicBezTo>
                    <a:pt x="121" y="91"/>
                    <a:pt x="151" y="76"/>
                    <a:pt x="151" y="76"/>
                  </a:cubicBezTo>
                  <a:cubicBezTo>
                    <a:pt x="151" y="26"/>
                    <a:pt x="109" y="1"/>
                    <a:pt x="72" y="1"/>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6"/>
            <p:cNvSpPr/>
            <p:nvPr/>
          </p:nvSpPr>
          <p:spPr>
            <a:xfrm>
              <a:off x="3525941" y="3044181"/>
              <a:ext cx="3688" cy="2396"/>
            </a:xfrm>
            <a:custGeom>
              <a:avLst/>
              <a:gdLst/>
              <a:ahLst/>
              <a:cxnLst/>
              <a:rect l="l" t="t" r="r" b="b"/>
              <a:pathLst>
                <a:path w="217" h="141" extrusionOk="0">
                  <a:moveTo>
                    <a:pt x="148" y="1"/>
                  </a:moveTo>
                  <a:cubicBezTo>
                    <a:pt x="88" y="1"/>
                    <a:pt x="1" y="38"/>
                    <a:pt x="26" y="113"/>
                  </a:cubicBezTo>
                  <a:cubicBezTo>
                    <a:pt x="35" y="132"/>
                    <a:pt x="55" y="140"/>
                    <a:pt x="78" y="140"/>
                  </a:cubicBezTo>
                  <a:cubicBezTo>
                    <a:pt x="137" y="140"/>
                    <a:pt x="217" y="86"/>
                    <a:pt x="193" y="13"/>
                  </a:cubicBezTo>
                  <a:cubicBezTo>
                    <a:pt x="184" y="5"/>
                    <a:pt x="168" y="1"/>
                    <a:pt x="148" y="1"/>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6"/>
            <p:cNvSpPr/>
            <p:nvPr/>
          </p:nvSpPr>
          <p:spPr>
            <a:xfrm>
              <a:off x="3475927" y="3046662"/>
              <a:ext cx="7376" cy="3416"/>
            </a:xfrm>
            <a:custGeom>
              <a:avLst/>
              <a:gdLst/>
              <a:ahLst/>
              <a:cxnLst/>
              <a:rect l="l" t="t" r="r" b="b"/>
              <a:pathLst>
                <a:path w="434" h="201" extrusionOk="0">
                  <a:moveTo>
                    <a:pt x="434" y="1"/>
                  </a:moveTo>
                  <a:lnTo>
                    <a:pt x="434" y="1"/>
                  </a:lnTo>
                  <a:cubicBezTo>
                    <a:pt x="300" y="34"/>
                    <a:pt x="100" y="34"/>
                    <a:pt x="0" y="134"/>
                  </a:cubicBezTo>
                  <a:cubicBezTo>
                    <a:pt x="100" y="201"/>
                    <a:pt x="234" y="201"/>
                    <a:pt x="400" y="201"/>
                  </a:cubicBezTo>
                  <a:cubicBezTo>
                    <a:pt x="434" y="168"/>
                    <a:pt x="434" y="68"/>
                    <a:pt x="4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6"/>
            <p:cNvSpPr/>
            <p:nvPr/>
          </p:nvSpPr>
          <p:spPr>
            <a:xfrm>
              <a:off x="3464013" y="3042380"/>
              <a:ext cx="3416" cy="6322"/>
            </a:xfrm>
            <a:custGeom>
              <a:avLst/>
              <a:gdLst/>
              <a:ahLst/>
              <a:cxnLst/>
              <a:rect l="l" t="t" r="r" b="b"/>
              <a:pathLst>
                <a:path w="201" h="372" extrusionOk="0">
                  <a:moveTo>
                    <a:pt x="114" y="1"/>
                  </a:moveTo>
                  <a:cubicBezTo>
                    <a:pt x="81" y="1"/>
                    <a:pt x="41" y="33"/>
                    <a:pt x="1" y="86"/>
                  </a:cubicBezTo>
                  <a:cubicBezTo>
                    <a:pt x="34" y="153"/>
                    <a:pt x="34" y="253"/>
                    <a:pt x="34" y="353"/>
                  </a:cubicBezTo>
                  <a:cubicBezTo>
                    <a:pt x="54" y="366"/>
                    <a:pt x="72" y="371"/>
                    <a:pt x="89" y="371"/>
                  </a:cubicBezTo>
                  <a:cubicBezTo>
                    <a:pt x="158" y="371"/>
                    <a:pt x="201" y="280"/>
                    <a:pt x="201" y="253"/>
                  </a:cubicBezTo>
                  <a:cubicBezTo>
                    <a:pt x="201" y="73"/>
                    <a:pt x="165" y="1"/>
                    <a:pt x="1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6"/>
            <p:cNvSpPr/>
            <p:nvPr/>
          </p:nvSpPr>
          <p:spPr>
            <a:xfrm>
              <a:off x="3463775" y="3038505"/>
              <a:ext cx="2532" cy="2515"/>
            </a:xfrm>
            <a:custGeom>
              <a:avLst/>
              <a:gdLst/>
              <a:ahLst/>
              <a:cxnLst/>
              <a:rect l="l" t="t" r="r" b="b"/>
              <a:pathLst>
                <a:path w="149" h="148" extrusionOk="0">
                  <a:moveTo>
                    <a:pt x="97" y="0"/>
                  </a:moveTo>
                  <a:cubicBezTo>
                    <a:pt x="9" y="0"/>
                    <a:pt x="0" y="147"/>
                    <a:pt x="115" y="147"/>
                  </a:cubicBezTo>
                  <a:cubicBezTo>
                    <a:pt x="148" y="114"/>
                    <a:pt x="148" y="81"/>
                    <a:pt x="148" y="14"/>
                  </a:cubicBezTo>
                  <a:cubicBezTo>
                    <a:pt x="129" y="4"/>
                    <a:pt x="112" y="0"/>
                    <a:pt x="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6"/>
            <p:cNvSpPr/>
            <p:nvPr/>
          </p:nvSpPr>
          <p:spPr>
            <a:xfrm>
              <a:off x="3424331" y="3004159"/>
              <a:ext cx="19867" cy="21668"/>
            </a:xfrm>
            <a:custGeom>
              <a:avLst/>
              <a:gdLst/>
              <a:ahLst/>
              <a:cxnLst/>
              <a:rect l="l" t="t" r="r" b="b"/>
              <a:pathLst>
                <a:path w="1169" h="1275" extrusionOk="0">
                  <a:moveTo>
                    <a:pt x="368" y="0"/>
                  </a:moveTo>
                  <a:cubicBezTo>
                    <a:pt x="334" y="100"/>
                    <a:pt x="234" y="33"/>
                    <a:pt x="201" y="100"/>
                  </a:cubicBezTo>
                  <a:cubicBezTo>
                    <a:pt x="167" y="133"/>
                    <a:pt x="67" y="267"/>
                    <a:pt x="34" y="300"/>
                  </a:cubicBezTo>
                  <a:cubicBezTo>
                    <a:pt x="1" y="300"/>
                    <a:pt x="34" y="367"/>
                    <a:pt x="34" y="467"/>
                  </a:cubicBezTo>
                  <a:cubicBezTo>
                    <a:pt x="101" y="467"/>
                    <a:pt x="134" y="534"/>
                    <a:pt x="268" y="600"/>
                  </a:cubicBezTo>
                  <a:lnTo>
                    <a:pt x="368" y="600"/>
                  </a:lnTo>
                  <a:cubicBezTo>
                    <a:pt x="434" y="600"/>
                    <a:pt x="468" y="667"/>
                    <a:pt x="501" y="701"/>
                  </a:cubicBezTo>
                  <a:cubicBezTo>
                    <a:pt x="501" y="801"/>
                    <a:pt x="434" y="801"/>
                    <a:pt x="368" y="834"/>
                  </a:cubicBezTo>
                  <a:cubicBezTo>
                    <a:pt x="434" y="934"/>
                    <a:pt x="334" y="967"/>
                    <a:pt x="334" y="1034"/>
                  </a:cubicBezTo>
                  <a:cubicBezTo>
                    <a:pt x="368" y="1101"/>
                    <a:pt x="434" y="1034"/>
                    <a:pt x="434" y="1134"/>
                  </a:cubicBezTo>
                  <a:cubicBezTo>
                    <a:pt x="434" y="1168"/>
                    <a:pt x="334" y="1201"/>
                    <a:pt x="368" y="1268"/>
                  </a:cubicBezTo>
                  <a:cubicBezTo>
                    <a:pt x="386" y="1272"/>
                    <a:pt x="403" y="1274"/>
                    <a:pt x="418" y="1274"/>
                  </a:cubicBezTo>
                  <a:cubicBezTo>
                    <a:pt x="512" y="1274"/>
                    <a:pt x="548" y="1196"/>
                    <a:pt x="634" y="1168"/>
                  </a:cubicBezTo>
                  <a:cubicBezTo>
                    <a:pt x="801" y="1101"/>
                    <a:pt x="1001" y="1134"/>
                    <a:pt x="1101" y="1001"/>
                  </a:cubicBezTo>
                  <a:cubicBezTo>
                    <a:pt x="1035" y="934"/>
                    <a:pt x="1168" y="867"/>
                    <a:pt x="1135" y="801"/>
                  </a:cubicBezTo>
                  <a:cubicBezTo>
                    <a:pt x="1135" y="767"/>
                    <a:pt x="1001" y="767"/>
                    <a:pt x="968" y="701"/>
                  </a:cubicBezTo>
                  <a:cubicBezTo>
                    <a:pt x="935" y="701"/>
                    <a:pt x="935" y="634"/>
                    <a:pt x="868" y="634"/>
                  </a:cubicBezTo>
                  <a:cubicBezTo>
                    <a:pt x="835" y="600"/>
                    <a:pt x="735" y="534"/>
                    <a:pt x="701" y="534"/>
                  </a:cubicBezTo>
                  <a:cubicBezTo>
                    <a:pt x="634" y="500"/>
                    <a:pt x="534" y="434"/>
                    <a:pt x="501" y="367"/>
                  </a:cubicBezTo>
                  <a:cubicBezTo>
                    <a:pt x="501" y="334"/>
                    <a:pt x="534" y="300"/>
                    <a:pt x="534" y="200"/>
                  </a:cubicBezTo>
                  <a:cubicBezTo>
                    <a:pt x="518" y="167"/>
                    <a:pt x="476" y="167"/>
                    <a:pt x="438" y="167"/>
                  </a:cubicBezTo>
                  <a:cubicBezTo>
                    <a:pt x="401" y="167"/>
                    <a:pt x="368" y="167"/>
                    <a:pt x="368" y="133"/>
                  </a:cubicBezTo>
                  <a:cubicBezTo>
                    <a:pt x="368" y="100"/>
                    <a:pt x="401" y="33"/>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6"/>
            <p:cNvSpPr/>
            <p:nvPr/>
          </p:nvSpPr>
          <p:spPr>
            <a:xfrm>
              <a:off x="3416395" y="3013642"/>
              <a:ext cx="10792" cy="11233"/>
            </a:xfrm>
            <a:custGeom>
              <a:avLst/>
              <a:gdLst/>
              <a:ahLst/>
              <a:cxnLst/>
              <a:rect l="l" t="t" r="r" b="b"/>
              <a:pathLst>
                <a:path w="635" h="661" extrusionOk="0">
                  <a:moveTo>
                    <a:pt x="447" y="1"/>
                  </a:moveTo>
                  <a:cubicBezTo>
                    <a:pt x="376" y="1"/>
                    <a:pt x="301" y="26"/>
                    <a:pt x="268" y="76"/>
                  </a:cubicBezTo>
                  <a:cubicBezTo>
                    <a:pt x="234" y="109"/>
                    <a:pt x="234" y="209"/>
                    <a:pt x="134" y="243"/>
                  </a:cubicBezTo>
                  <a:cubicBezTo>
                    <a:pt x="101" y="276"/>
                    <a:pt x="1" y="276"/>
                    <a:pt x="1" y="309"/>
                  </a:cubicBezTo>
                  <a:cubicBezTo>
                    <a:pt x="1" y="376"/>
                    <a:pt x="67" y="409"/>
                    <a:pt x="101" y="443"/>
                  </a:cubicBezTo>
                  <a:cubicBezTo>
                    <a:pt x="101" y="543"/>
                    <a:pt x="1" y="543"/>
                    <a:pt x="1" y="610"/>
                  </a:cubicBezTo>
                  <a:cubicBezTo>
                    <a:pt x="38" y="647"/>
                    <a:pt x="77" y="661"/>
                    <a:pt x="118" y="661"/>
                  </a:cubicBezTo>
                  <a:cubicBezTo>
                    <a:pt x="224" y="661"/>
                    <a:pt x="338" y="567"/>
                    <a:pt x="434" y="543"/>
                  </a:cubicBezTo>
                  <a:cubicBezTo>
                    <a:pt x="468" y="476"/>
                    <a:pt x="568" y="476"/>
                    <a:pt x="568" y="443"/>
                  </a:cubicBezTo>
                  <a:cubicBezTo>
                    <a:pt x="568" y="409"/>
                    <a:pt x="501" y="309"/>
                    <a:pt x="568" y="243"/>
                  </a:cubicBezTo>
                  <a:cubicBezTo>
                    <a:pt x="568" y="143"/>
                    <a:pt x="634" y="143"/>
                    <a:pt x="601" y="76"/>
                  </a:cubicBezTo>
                  <a:cubicBezTo>
                    <a:pt x="584" y="26"/>
                    <a:pt x="518" y="1"/>
                    <a:pt x="4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6"/>
            <p:cNvSpPr/>
            <p:nvPr/>
          </p:nvSpPr>
          <p:spPr>
            <a:xfrm>
              <a:off x="3313357" y="3005825"/>
              <a:ext cx="4792" cy="3144"/>
            </a:xfrm>
            <a:custGeom>
              <a:avLst/>
              <a:gdLst/>
              <a:ahLst/>
              <a:cxnLst/>
              <a:rect l="l" t="t" r="r" b="b"/>
              <a:pathLst>
                <a:path w="282" h="185" extrusionOk="0">
                  <a:moveTo>
                    <a:pt x="162" y="0"/>
                  </a:moveTo>
                  <a:cubicBezTo>
                    <a:pt x="89" y="0"/>
                    <a:pt x="1" y="94"/>
                    <a:pt x="26" y="169"/>
                  </a:cubicBezTo>
                  <a:cubicBezTo>
                    <a:pt x="26" y="180"/>
                    <a:pt x="33" y="184"/>
                    <a:pt x="45" y="184"/>
                  </a:cubicBezTo>
                  <a:cubicBezTo>
                    <a:pt x="105" y="184"/>
                    <a:pt x="282" y="63"/>
                    <a:pt x="226" y="35"/>
                  </a:cubicBezTo>
                  <a:cubicBezTo>
                    <a:pt x="209" y="10"/>
                    <a:pt x="187" y="0"/>
                    <a:pt x="162" y="0"/>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6"/>
            <p:cNvSpPr/>
            <p:nvPr/>
          </p:nvSpPr>
          <p:spPr>
            <a:xfrm>
              <a:off x="3293388" y="3023567"/>
              <a:ext cx="3824" cy="2192"/>
            </a:xfrm>
            <a:custGeom>
              <a:avLst/>
              <a:gdLst/>
              <a:ahLst/>
              <a:cxnLst/>
              <a:rect l="l" t="t" r="r" b="b"/>
              <a:pathLst>
                <a:path w="225" h="129" extrusionOk="0">
                  <a:moveTo>
                    <a:pt x="117" y="0"/>
                  </a:moveTo>
                  <a:cubicBezTo>
                    <a:pt x="84" y="0"/>
                    <a:pt x="50" y="9"/>
                    <a:pt x="34" y="26"/>
                  </a:cubicBezTo>
                  <a:cubicBezTo>
                    <a:pt x="0" y="59"/>
                    <a:pt x="0" y="59"/>
                    <a:pt x="34" y="92"/>
                  </a:cubicBezTo>
                  <a:cubicBezTo>
                    <a:pt x="42" y="119"/>
                    <a:pt x="60" y="129"/>
                    <a:pt x="82" y="129"/>
                  </a:cubicBezTo>
                  <a:cubicBezTo>
                    <a:pt x="141" y="129"/>
                    <a:pt x="225" y="50"/>
                    <a:pt x="200" y="26"/>
                  </a:cubicBezTo>
                  <a:cubicBezTo>
                    <a:pt x="184" y="9"/>
                    <a:pt x="150" y="0"/>
                    <a:pt x="117" y="0"/>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6"/>
            <p:cNvSpPr/>
            <p:nvPr/>
          </p:nvSpPr>
          <p:spPr>
            <a:xfrm>
              <a:off x="3132382" y="2993385"/>
              <a:ext cx="283469" cy="335608"/>
            </a:xfrm>
            <a:custGeom>
              <a:avLst/>
              <a:gdLst/>
              <a:ahLst/>
              <a:cxnLst/>
              <a:rect l="l" t="t" r="r" b="b"/>
              <a:pathLst>
                <a:path w="16680" h="19748" extrusionOk="0">
                  <a:moveTo>
                    <a:pt x="5674" y="2095"/>
                  </a:moveTo>
                  <a:cubicBezTo>
                    <a:pt x="5726" y="2095"/>
                    <a:pt x="5773" y="2115"/>
                    <a:pt x="5805" y="2168"/>
                  </a:cubicBezTo>
                  <a:cubicBezTo>
                    <a:pt x="5772" y="2202"/>
                    <a:pt x="5705" y="2202"/>
                    <a:pt x="5671" y="2269"/>
                  </a:cubicBezTo>
                  <a:cubicBezTo>
                    <a:pt x="5538" y="2302"/>
                    <a:pt x="5438" y="2435"/>
                    <a:pt x="5305" y="2435"/>
                  </a:cubicBezTo>
                  <a:cubicBezTo>
                    <a:pt x="5305" y="2335"/>
                    <a:pt x="5305" y="2269"/>
                    <a:pt x="5338" y="2202"/>
                  </a:cubicBezTo>
                  <a:cubicBezTo>
                    <a:pt x="5428" y="2179"/>
                    <a:pt x="5564" y="2095"/>
                    <a:pt x="5674" y="2095"/>
                  </a:cubicBezTo>
                  <a:close/>
                  <a:moveTo>
                    <a:pt x="5838" y="2669"/>
                  </a:moveTo>
                  <a:cubicBezTo>
                    <a:pt x="5872" y="2669"/>
                    <a:pt x="5938" y="2736"/>
                    <a:pt x="5972" y="2736"/>
                  </a:cubicBezTo>
                  <a:cubicBezTo>
                    <a:pt x="5938" y="2802"/>
                    <a:pt x="5872" y="2802"/>
                    <a:pt x="5838" y="2836"/>
                  </a:cubicBezTo>
                  <a:cubicBezTo>
                    <a:pt x="5772" y="2902"/>
                    <a:pt x="5671" y="2969"/>
                    <a:pt x="5538" y="2969"/>
                  </a:cubicBezTo>
                  <a:cubicBezTo>
                    <a:pt x="5538" y="2902"/>
                    <a:pt x="5638" y="2902"/>
                    <a:pt x="5705" y="2802"/>
                  </a:cubicBezTo>
                  <a:cubicBezTo>
                    <a:pt x="5772" y="2769"/>
                    <a:pt x="5805" y="2669"/>
                    <a:pt x="5838" y="2669"/>
                  </a:cubicBezTo>
                  <a:close/>
                  <a:moveTo>
                    <a:pt x="7000" y="3749"/>
                  </a:moveTo>
                  <a:cubicBezTo>
                    <a:pt x="7103" y="3749"/>
                    <a:pt x="7087" y="3974"/>
                    <a:pt x="6972" y="4003"/>
                  </a:cubicBezTo>
                  <a:cubicBezTo>
                    <a:pt x="6839" y="4003"/>
                    <a:pt x="6806" y="3803"/>
                    <a:pt x="6939" y="3770"/>
                  </a:cubicBezTo>
                  <a:cubicBezTo>
                    <a:pt x="6963" y="3755"/>
                    <a:pt x="6983" y="3749"/>
                    <a:pt x="7000" y="3749"/>
                  </a:cubicBezTo>
                  <a:close/>
                  <a:moveTo>
                    <a:pt x="8140" y="4270"/>
                  </a:moveTo>
                  <a:cubicBezTo>
                    <a:pt x="8207" y="4270"/>
                    <a:pt x="8473" y="4437"/>
                    <a:pt x="8307" y="4570"/>
                  </a:cubicBezTo>
                  <a:cubicBezTo>
                    <a:pt x="8307" y="4570"/>
                    <a:pt x="8040" y="4637"/>
                    <a:pt x="8006" y="4637"/>
                  </a:cubicBezTo>
                  <a:cubicBezTo>
                    <a:pt x="7973" y="4637"/>
                    <a:pt x="7873" y="4570"/>
                    <a:pt x="7840" y="4570"/>
                  </a:cubicBezTo>
                  <a:cubicBezTo>
                    <a:pt x="7740" y="4570"/>
                    <a:pt x="7658" y="4683"/>
                    <a:pt x="7582" y="4683"/>
                  </a:cubicBezTo>
                  <a:cubicBezTo>
                    <a:pt x="7556" y="4683"/>
                    <a:pt x="7531" y="4670"/>
                    <a:pt x="7506" y="4637"/>
                  </a:cubicBezTo>
                  <a:cubicBezTo>
                    <a:pt x="7506" y="4570"/>
                    <a:pt x="7606" y="4570"/>
                    <a:pt x="7673" y="4503"/>
                  </a:cubicBezTo>
                  <a:cubicBezTo>
                    <a:pt x="7806" y="4437"/>
                    <a:pt x="7973" y="4270"/>
                    <a:pt x="8140" y="4270"/>
                  </a:cubicBezTo>
                  <a:close/>
                  <a:moveTo>
                    <a:pt x="9307" y="4770"/>
                  </a:moveTo>
                  <a:cubicBezTo>
                    <a:pt x="9307" y="4904"/>
                    <a:pt x="9041" y="4904"/>
                    <a:pt x="8974" y="4904"/>
                  </a:cubicBezTo>
                  <a:cubicBezTo>
                    <a:pt x="8974" y="4837"/>
                    <a:pt x="9041" y="4804"/>
                    <a:pt x="9107" y="4804"/>
                  </a:cubicBezTo>
                  <a:cubicBezTo>
                    <a:pt x="9174" y="4770"/>
                    <a:pt x="9274" y="4770"/>
                    <a:pt x="9307" y="4770"/>
                  </a:cubicBezTo>
                  <a:close/>
                  <a:moveTo>
                    <a:pt x="8807" y="4570"/>
                  </a:moveTo>
                  <a:cubicBezTo>
                    <a:pt x="8874" y="4570"/>
                    <a:pt x="8907" y="4637"/>
                    <a:pt x="8874" y="4704"/>
                  </a:cubicBezTo>
                  <a:lnTo>
                    <a:pt x="8774" y="4704"/>
                  </a:lnTo>
                  <a:cubicBezTo>
                    <a:pt x="8640" y="4770"/>
                    <a:pt x="8674" y="5004"/>
                    <a:pt x="8540" y="5004"/>
                  </a:cubicBezTo>
                  <a:cubicBezTo>
                    <a:pt x="8473" y="5004"/>
                    <a:pt x="8373" y="4837"/>
                    <a:pt x="8473" y="4770"/>
                  </a:cubicBezTo>
                  <a:cubicBezTo>
                    <a:pt x="8473" y="4704"/>
                    <a:pt x="8440" y="4704"/>
                    <a:pt x="8440" y="4670"/>
                  </a:cubicBezTo>
                  <a:cubicBezTo>
                    <a:pt x="8373" y="4637"/>
                    <a:pt x="8473" y="4604"/>
                    <a:pt x="8540" y="4604"/>
                  </a:cubicBezTo>
                  <a:cubicBezTo>
                    <a:pt x="8585" y="4604"/>
                    <a:pt x="8614" y="4618"/>
                    <a:pt x="8639" y="4618"/>
                  </a:cubicBezTo>
                  <a:cubicBezTo>
                    <a:pt x="8651" y="4618"/>
                    <a:pt x="8662" y="4615"/>
                    <a:pt x="8674" y="4604"/>
                  </a:cubicBezTo>
                  <a:cubicBezTo>
                    <a:pt x="8707" y="4604"/>
                    <a:pt x="8774" y="4570"/>
                    <a:pt x="8807" y="4570"/>
                  </a:cubicBezTo>
                  <a:close/>
                  <a:moveTo>
                    <a:pt x="8807" y="5071"/>
                  </a:moveTo>
                  <a:cubicBezTo>
                    <a:pt x="8774" y="5171"/>
                    <a:pt x="8674" y="5237"/>
                    <a:pt x="8540" y="5304"/>
                  </a:cubicBezTo>
                  <a:cubicBezTo>
                    <a:pt x="8520" y="5324"/>
                    <a:pt x="8463" y="5357"/>
                    <a:pt x="8413" y="5357"/>
                  </a:cubicBezTo>
                  <a:cubicBezTo>
                    <a:pt x="8382" y="5357"/>
                    <a:pt x="8353" y="5343"/>
                    <a:pt x="8340" y="5304"/>
                  </a:cubicBezTo>
                  <a:cubicBezTo>
                    <a:pt x="8307" y="5237"/>
                    <a:pt x="8440" y="5237"/>
                    <a:pt x="8473" y="5171"/>
                  </a:cubicBezTo>
                  <a:cubicBezTo>
                    <a:pt x="8540" y="5137"/>
                    <a:pt x="8640" y="5071"/>
                    <a:pt x="8807" y="5071"/>
                  </a:cubicBezTo>
                  <a:close/>
                  <a:moveTo>
                    <a:pt x="8143" y="4661"/>
                  </a:moveTo>
                  <a:cubicBezTo>
                    <a:pt x="8156" y="4661"/>
                    <a:pt x="8167" y="4664"/>
                    <a:pt x="8173" y="4670"/>
                  </a:cubicBezTo>
                  <a:cubicBezTo>
                    <a:pt x="8207" y="4770"/>
                    <a:pt x="8140" y="4804"/>
                    <a:pt x="8073" y="4837"/>
                  </a:cubicBezTo>
                  <a:cubicBezTo>
                    <a:pt x="8006" y="4937"/>
                    <a:pt x="7906" y="5071"/>
                    <a:pt x="7906" y="5204"/>
                  </a:cubicBezTo>
                  <a:cubicBezTo>
                    <a:pt x="7906" y="5271"/>
                    <a:pt x="7840" y="5437"/>
                    <a:pt x="7740" y="5437"/>
                  </a:cubicBezTo>
                  <a:cubicBezTo>
                    <a:pt x="7640" y="5437"/>
                    <a:pt x="7706" y="5137"/>
                    <a:pt x="7740" y="5104"/>
                  </a:cubicBezTo>
                  <a:cubicBezTo>
                    <a:pt x="7806" y="5037"/>
                    <a:pt x="7806" y="5004"/>
                    <a:pt x="7840" y="4937"/>
                  </a:cubicBezTo>
                  <a:cubicBezTo>
                    <a:pt x="7873" y="4870"/>
                    <a:pt x="7873" y="4804"/>
                    <a:pt x="7906" y="4770"/>
                  </a:cubicBezTo>
                  <a:cubicBezTo>
                    <a:pt x="7961" y="4716"/>
                    <a:pt x="8082" y="4661"/>
                    <a:pt x="8143" y="4661"/>
                  </a:cubicBezTo>
                  <a:close/>
                  <a:moveTo>
                    <a:pt x="10033" y="10056"/>
                  </a:moveTo>
                  <a:cubicBezTo>
                    <a:pt x="10073" y="10056"/>
                    <a:pt x="10122" y="10147"/>
                    <a:pt x="10041" y="10174"/>
                  </a:cubicBezTo>
                  <a:cubicBezTo>
                    <a:pt x="10035" y="10187"/>
                    <a:pt x="10027" y="10193"/>
                    <a:pt x="10019" y="10193"/>
                  </a:cubicBezTo>
                  <a:cubicBezTo>
                    <a:pt x="9987" y="10193"/>
                    <a:pt x="9954" y="10101"/>
                    <a:pt x="10008" y="10074"/>
                  </a:cubicBezTo>
                  <a:cubicBezTo>
                    <a:pt x="10014" y="10061"/>
                    <a:pt x="10023" y="10056"/>
                    <a:pt x="10033" y="10056"/>
                  </a:cubicBezTo>
                  <a:close/>
                  <a:moveTo>
                    <a:pt x="11442" y="0"/>
                  </a:moveTo>
                  <a:cubicBezTo>
                    <a:pt x="11309" y="67"/>
                    <a:pt x="11175" y="0"/>
                    <a:pt x="11109" y="100"/>
                  </a:cubicBezTo>
                  <a:cubicBezTo>
                    <a:pt x="11090" y="96"/>
                    <a:pt x="11070" y="93"/>
                    <a:pt x="11050" y="93"/>
                  </a:cubicBezTo>
                  <a:cubicBezTo>
                    <a:pt x="10928" y="93"/>
                    <a:pt x="10789" y="167"/>
                    <a:pt x="10675" y="167"/>
                  </a:cubicBezTo>
                  <a:lnTo>
                    <a:pt x="10542" y="167"/>
                  </a:lnTo>
                  <a:cubicBezTo>
                    <a:pt x="10341" y="234"/>
                    <a:pt x="10041" y="434"/>
                    <a:pt x="10008" y="501"/>
                  </a:cubicBezTo>
                  <a:cubicBezTo>
                    <a:pt x="10008" y="567"/>
                    <a:pt x="9975" y="634"/>
                    <a:pt x="9975" y="734"/>
                  </a:cubicBezTo>
                  <a:cubicBezTo>
                    <a:pt x="9987" y="759"/>
                    <a:pt x="10017" y="765"/>
                    <a:pt x="10053" y="765"/>
                  </a:cubicBezTo>
                  <a:cubicBezTo>
                    <a:pt x="10091" y="765"/>
                    <a:pt x="10136" y="757"/>
                    <a:pt x="10168" y="757"/>
                  </a:cubicBezTo>
                  <a:cubicBezTo>
                    <a:pt x="10186" y="757"/>
                    <a:pt x="10200" y="760"/>
                    <a:pt x="10208" y="767"/>
                  </a:cubicBezTo>
                  <a:cubicBezTo>
                    <a:pt x="10208" y="901"/>
                    <a:pt x="10141" y="934"/>
                    <a:pt x="10041" y="1001"/>
                  </a:cubicBezTo>
                  <a:cubicBezTo>
                    <a:pt x="9975" y="1068"/>
                    <a:pt x="9874" y="1168"/>
                    <a:pt x="9808" y="1168"/>
                  </a:cubicBezTo>
                  <a:cubicBezTo>
                    <a:pt x="9774" y="1101"/>
                    <a:pt x="9874" y="1068"/>
                    <a:pt x="9841" y="1001"/>
                  </a:cubicBezTo>
                  <a:cubicBezTo>
                    <a:pt x="9824" y="984"/>
                    <a:pt x="9791" y="984"/>
                    <a:pt x="9754" y="984"/>
                  </a:cubicBezTo>
                  <a:cubicBezTo>
                    <a:pt x="9716" y="984"/>
                    <a:pt x="9674" y="984"/>
                    <a:pt x="9641" y="968"/>
                  </a:cubicBezTo>
                  <a:cubicBezTo>
                    <a:pt x="9541" y="934"/>
                    <a:pt x="9608" y="767"/>
                    <a:pt x="9541" y="667"/>
                  </a:cubicBezTo>
                  <a:cubicBezTo>
                    <a:pt x="9608" y="467"/>
                    <a:pt x="9975" y="501"/>
                    <a:pt x="10041" y="300"/>
                  </a:cubicBezTo>
                  <a:cubicBezTo>
                    <a:pt x="10030" y="289"/>
                    <a:pt x="10019" y="286"/>
                    <a:pt x="10008" y="286"/>
                  </a:cubicBezTo>
                  <a:cubicBezTo>
                    <a:pt x="9986" y="286"/>
                    <a:pt x="9963" y="300"/>
                    <a:pt x="9941" y="300"/>
                  </a:cubicBezTo>
                  <a:cubicBezTo>
                    <a:pt x="9874" y="300"/>
                    <a:pt x="9841" y="267"/>
                    <a:pt x="9808" y="267"/>
                  </a:cubicBezTo>
                  <a:cubicBezTo>
                    <a:pt x="9774" y="267"/>
                    <a:pt x="9708" y="334"/>
                    <a:pt x="9674" y="334"/>
                  </a:cubicBezTo>
                  <a:cubicBezTo>
                    <a:pt x="9641" y="401"/>
                    <a:pt x="9541" y="434"/>
                    <a:pt x="9541" y="434"/>
                  </a:cubicBezTo>
                  <a:cubicBezTo>
                    <a:pt x="9474" y="501"/>
                    <a:pt x="9474" y="667"/>
                    <a:pt x="9341" y="667"/>
                  </a:cubicBezTo>
                  <a:cubicBezTo>
                    <a:pt x="9307" y="601"/>
                    <a:pt x="9441" y="501"/>
                    <a:pt x="9374" y="434"/>
                  </a:cubicBezTo>
                  <a:cubicBezTo>
                    <a:pt x="9363" y="423"/>
                    <a:pt x="9348" y="419"/>
                    <a:pt x="9331" y="419"/>
                  </a:cubicBezTo>
                  <a:cubicBezTo>
                    <a:pt x="9296" y="419"/>
                    <a:pt x="9252" y="434"/>
                    <a:pt x="9207" y="434"/>
                  </a:cubicBezTo>
                  <a:cubicBezTo>
                    <a:pt x="9041" y="467"/>
                    <a:pt x="8974" y="567"/>
                    <a:pt x="8940" y="634"/>
                  </a:cubicBezTo>
                  <a:cubicBezTo>
                    <a:pt x="8874" y="634"/>
                    <a:pt x="8807" y="634"/>
                    <a:pt x="8774" y="667"/>
                  </a:cubicBezTo>
                  <a:cubicBezTo>
                    <a:pt x="8807" y="734"/>
                    <a:pt x="8874" y="801"/>
                    <a:pt x="9007" y="801"/>
                  </a:cubicBezTo>
                  <a:cubicBezTo>
                    <a:pt x="9034" y="801"/>
                    <a:pt x="9103" y="758"/>
                    <a:pt x="9147" y="758"/>
                  </a:cubicBezTo>
                  <a:cubicBezTo>
                    <a:pt x="9158" y="758"/>
                    <a:pt x="9167" y="761"/>
                    <a:pt x="9174" y="767"/>
                  </a:cubicBezTo>
                  <a:cubicBezTo>
                    <a:pt x="9207" y="834"/>
                    <a:pt x="9107" y="901"/>
                    <a:pt x="9107" y="968"/>
                  </a:cubicBezTo>
                  <a:cubicBezTo>
                    <a:pt x="9107" y="1001"/>
                    <a:pt x="9174" y="1068"/>
                    <a:pt x="9174" y="1101"/>
                  </a:cubicBezTo>
                  <a:cubicBezTo>
                    <a:pt x="9174" y="1161"/>
                    <a:pt x="9041" y="1273"/>
                    <a:pt x="8965" y="1273"/>
                  </a:cubicBezTo>
                  <a:cubicBezTo>
                    <a:pt x="8956" y="1273"/>
                    <a:pt x="8948" y="1271"/>
                    <a:pt x="8940" y="1268"/>
                  </a:cubicBezTo>
                  <a:cubicBezTo>
                    <a:pt x="8940" y="1168"/>
                    <a:pt x="9007" y="1168"/>
                    <a:pt x="9007" y="1101"/>
                  </a:cubicBezTo>
                  <a:cubicBezTo>
                    <a:pt x="9007" y="1068"/>
                    <a:pt x="8940" y="1001"/>
                    <a:pt x="8874" y="1001"/>
                  </a:cubicBezTo>
                  <a:cubicBezTo>
                    <a:pt x="8807" y="1001"/>
                    <a:pt x="8707" y="1101"/>
                    <a:pt x="8674" y="1134"/>
                  </a:cubicBezTo>
                  <a:cubicBezTo>
                    <a:pt x="8640" y="1168"/>
                    <a:pt x="8674" y="1268"/>
                    <a:pt x="8640" y="1301"/>
                  </a:cubicBezTo>
                  <a:cubicBezTo>
                    <a:pt x="8607" y="1401"/>
                    <a:pt x="8473" y="1335"/>
                    <a:pt x="8373" y="1401"/>
                  </a:cubicBezTo>
                  <a:cubicBezTo>
                    <a:pt x="8255" y="1425"/>
                    <a:pt x="8188" y="1448"/>
                    <a:pt x="8111" y="1448"/>
                  </a:cubicBezTo>
                  <a:cubicBezTo>
                    <a:pt x="8079" y="1448"/>
                    <a:pt x="8046" y="1444"/>
                    <a:pt x="8006" y="1435"/>
                  </a:cubicBezTo>
                  <a:cubicBezTo>
                    <a:pt x="7973" y="1435"/>
                    <a:pt x="7873" y="1401"/>
                    <a:pt x="7873" y="1335"/>
                  </a:cubicBezTo>
                  <a:cubicBezTo>
                    <a:pt x="7940" y="1318"/>
                    <a:pt x="8006" y="1318"/>
                    <a:pt x="8077" y="1318"/>
                  </a:cubicBezTo>
                  <a:cubicBezTo>
                    <a:pt x="8148" y="1318"/>
                    <a:pt x="8223" y="1318"/>
                    <a:pt x="8307" y="1301"/>
                  </a:cubicBezTo>
                  <a:cubicBezTo>
                    <a:pt x="8340" y="1268"/>
                    <a:pt x="8340" y="1234"/>
                    <a:pt x="8440" y="1168"/>
                  </a:cubicBezTo>
                  <a:cubicBezTo>
                    <a:pt x="8473" y="1134"/>
                    <a:pt x="8540" y="1134"/>
                    <a:pt x="8540" y="1101"/>
                  </a:cubicBezTo>
                  <a:cubicBezTo>
                    <a:pt x="8507" y="1001"/>
                    <a:pt x="8440" y="1068"/>
                    <a:pt x="8373" y="968"/>
                  </a:cubicBezTo>
                  <a:cubicBezTo>
                    <a:pt x="8373" y="934"/>
                    <a:pt x="8440" y="801"/>
                    <a:pt x="8473" y="767"/>
                  </a:cubicBezTo>
                  <a:cubicBezTo>
                    <a:pt x="8507" y="734"/>
                    <a:pt x="8607" y="667"/>
                    <a:pt x="8607" y="601"/>
                  </a:cubicBezTo>
                  <a:cubicBezTo>
                    <a:pt x="8589" y="573"/>
                    <a:pt x="8570" y="563"/>
                    <a:pt x="8552" y="563"/>
                  </a:cubicBezTo>
                  <a:cubicBezTo>
                    <a:pt x="8501" y="563"/>
                    <a:pt x="8446" y="634"/>
                    <a:pt x="8373" y="634"/>
                  </a:cubicBezTo>
                  <a:cubicBezTo>
                    <a:pt x="8340" y="634"/>
                    <a:pt x="8307" y="634"/>
                    <a:pt x="8273" y="667"/>
                  </a:cubicBezTo>
                  <a:cubicBezTo>
                    <a:pt x="8173" y="734"/>
                    <a:pt x="8140" y="801"/>
                    <a:pt x="8107" y="834"/>
                  </a:cubicBezTo>
                  <a:cubicBezTo>
                    <a:pt x="8040" y="834"/>
                    <a:pt x="8006" y="801"/>
                    <a:pt x="7973" y="801"/>
                  </a:cubicBezTo>
                  <a:cubicBezTo>
                    <a:pt x="7959" y="844"/>
                    <a:pt x="7932" y="856"/>
                    <a:pt x="7901" y="856"/>
                  </a:cubicBezTo>
                  <a:cubicBezTo>
                    <a:pt x="7860" y="856"/>
                    <a:pt x="7811" y="834"/>
                    <a:pt x="7773" y="834"/>
                  </a:cubicBezTo>
                  <a:lnTo>
                    <a:pt x="7640" y="834"/>
                  </a:lnTo>
                  <a:cubicBezTo>
                    <a:pt x="7539" y="834"/>
                    <a:pt x="7506" y="767"/>
                    <a:pt x="7439" y="767"/>
                  </a:cubicBezTo>
                  <a:cubicBezTo>
                    <a:pt x="7373" y="767"/>
                    <a:pt x="7306" y="801"/>
                    <a:pt x="7206" y="801"/>
                  </a:cubicBezTo>
                  <a:cubicBezTo>
                    <a:pt x="7106" y="801"/>
                    <a:pt x="6939" y="801"/>
                    <a:pt x="6839" y="834"/>
                  </a:cubicBezTo>
                  <a:cubicBezTo>
                    <a:pt x="6706" y="901"/>
                    <a:pt x="6639" y="1001"/>
                    <a:pt x="6539" y="1101"/>
                  </a:cubicBezTo>
                  <a:cubicBezTo>
                    <a:pt x="6439" y="1168"/>
                    <a:pt x="6205" y="1301"/>
                    <a:pt x="6439" y="1401"/>
                  </a:cubicBezTo>
                  <a:cubicBezTo>
                    <a:pt x="6639" y="1335"/>
                    <a:pt x="6772" y="1234"/>
                    <a:pt x="6939" y="1168"/>
                  </a:cubicBezTo>
                  <a:lnTo>
                    <a:pt x="6939" y="1168"/>
                  </a:lnTo>
                  <a:cubicBezTo>
                    <a:pt x="6972" y="1268"/>
                    <a:pt x="6939" y="1401"/>
                    <a:pt x="6872" y="1468"/>
                  </a:cubicBezTo>
                  <a:cubicBezTo>
                    <a:pt x="6872" y="1497"/>
                    <a:pt x="6872" y="1553"/>
                    <a:pt x="6849" y="1589"/>
                  </a:cubicBezTo>
                  <a:lnTo>
                    <a:pt x="6849" y="1589"/>
                  </a:lnTo>
                  <a:cubicBezTo>
                    <a:pt x="6927" y="1568"/>
                    <a:pt x="7019" y="1528"/>
                    <a:pt x="7093" y="1528"/>
                  </a:cubicBezTo>
                  <a:cubicBezTo>
                    <a:pt x="7109" y="1528"/>
                    <a:pt x="7125" y="1530"/>
                    <a:pt x="7139" y="1535"/>
                  </a:cubicBezTo>
                  <a:cubicBezTo>
                    <a:pt x="7173" y="1601"/>
                    <a:pt x="7139" y="1635"/>
                    <a:pt x="7106" y="1635"/>
                  </a:cubicBezTo>
                  <a:cubicBezTo>
                    <a:pt x="7079" y="1618"/>
                    <a:pt x="7050" y="1612"/>
                    <a:pt x="7020" y="1612"/>
                  </a:cubicBezTo>
                  <a:cubicBezTo>
                    <a:pt x="6895" y="1612"/>
                    <a:pt x="6750" y="1724"/>
                    <a:pt x="6625" y="1724"/>
                  </a:cubicBezTo>
                  <a:cubicBezTo>
                    <a:pt x="6595" y="1724"/>
                    <a:pt x="6566" y="1718"/>
                    <a:pt x="6539" y="1701"/>
                  </a:cubicBezTo>
                  <a:cubicBezTo>
                    <a:pt x="6539" y="1676"/>
                    <a:pt x="6541" y="1654"/>
                    <a:pt x="6545" y="1635"/>
                  </a:cubicBezTo>
                  <a:lnTo>
                    <a:pt x="6545" y="1635"/>
                  </a:lnTo>
                  <a:cubicBezTo>
                    <a:pt x="6606" y="1648"/>
                    <a:pt x="6666" y="1661"/>
                    <a:pt x="6717" y="1661"/>
                  </a:cubicBezTo>
                  <a:cubicBezTo>
                    <a:pt x="6772" y="1661"/>
                    <a:pt x="6817" y="1646"/>
                    <a:pt x="6839" y="1601"/>
                  </a:cubicBezTo>
                  <a:cubicBezTo>
                    <a:pt x="6843" y="1598"/>
                    <a:pt x="6846" y="1593"/>
                    <a:pt x="6849" y="1589"/>
                  </a:cubicBezTo>
                  <a:lnTo>
                    <a:pt x="6849" y="1589"/>
                  </a:lnTo>
                  <a:cubicBezTo>
                    <a:pt x="6821" y="1596"/>
                    <a:pt x="6795" y="1601"/>
                    <a:pt x="6772" y="1601"/>
                  </a:cubicBezTo>
                  <a:cubicBezTo>
                    <a:pt x="6731" y="1560"/>
                    <a:pt x="6684" y="1536"/>
                    <a:pt x="6643" y="1536"/>
                  </a:cubicBezTo>
                  <a:cubicBezTo>
                    <a:pt x="6597" y="1536"/>
                    <a:pt x="6559" y="1565"/>
                    <a:pt x="6545" y="1635"/>
                  </a:cubicBezTo>
                  <a:lnTo>
                    <a:pt x="6545" y="1635"/>
                  </a:lnTo>
                  <a:cubicBezTo>
                    <a:pt x="6472" y="1619"/>
                    <a:pt x="6399" y="1601"/>
                    <a:pt x="6339" y="1601"/>
                  </a:cubicBezTo>
                  <a:cubicBezTo>
                    <a:pt x="6272" y="1601"/>
                    <a:pt x="6172" y="1635"/>
                    <a:pt x="6138" y="1668"/>
                  </a:cubicBezTo>
                  <a:cubicBezTo>
                    <a:pt x="6038" y="1668"/>
                    <a:pt x="5972" y="1668"/>
                    <a:pt x="5938" y="1735"/>
                  </a:cubicBezTo>
                  <a:cubicBezTo>
                    <a:pt x="5838" y="1735"/>
                    <a:pt x="5838" y="1635"/>
                    <a:pt x="5805" y="1635"/>
                  </a:cubicBezTo>
                  <a:cubicBezTo>
                    <a:pt x="5772" y="1635"/>
                    <a:pt x="5705" y="1735"/>
                    <a:pt x="5671" y="1735"/>
                  </a:cubicBezTo>
                  <a:lnTo>
                    <a:pt x="5538" y="1735"/>
                  </a:lnTo>
                  <a:lnTo>
                    <a:pt x="5305" y="1835"/>
                  </a:lnTo>
                  <a:cubicBezTo>
                    <a:pt x="5204" y="1902"/>
                    <a:pt x="5104" y="1902"/>
                    <a:pt x="5004" y="1935"/>
                  </a:cubicBezTo>
                  <a:cubicBezTo>
                    <a:pt x="4871" y="1968"/>
                    <a:pt x="4771" y="2068"/>
                    <a:pt x="4637" y="2102"/>
                  </a:cubicBezTo>
                  <a:cubicBezTo>
                    <a:pt x="4537" y="2102"/>
                    <a:pt x="4504" y="2068"/>
                    <a:pt x="4437" y="2068"/>
                  </a:cubicBezTo>
                  <a:cubicBezTo>
                    <a:pt x="4371" y="2068"/>
                    <a:pt x="4337" y="2102"/>
                    <a:pt x="4270" y="2102"/>
                  </a:cubicBezTo>
                  <a:lnTo>
                    <a:pt x="4104" y="2102"/>
                  </a:lnTo>
                  <a:cubicBezTo>
                    <a:pt x="3970" y="2102"/>
                    <a:pt x="3803" y="2135"/>
                    <a:pt x="3670" y="2168"/>
                  </a:cubicBezTo>
                  <a:lnTo>
                    <a:pt x="3503" y="2168"/>
                  </a:lnTo>
                  <a:cubicBezTo>
                    <a:pt x="3437" y="2168"/>
                    <a:pt x="3370" y="2235"/>
                    <a:pt x="3303" y="2235"/>
                  </a:cubicBezTo>
                  <a:lnTo>
                    <a:pt x="3170" y="2235"/>
                  </a:lnTo>
                  <a:cubicBezTo>
                    <a:pt x="3136" y="2235"/>
                    <a:pt x="3036" y="2269"/>
                    <a:pt x="3003" y="2269"/>
                  </a:cubicBezTo>
                  <a:cubicBezTo>
                    <a:pt x="2981" y="2269"/>
                    <a:pt x="2929" y="2254"/>
                    <a:pt x="2887" y="2254"/>
                  </a:cubicBezTo>
                  <a:cubicBezTo>
                    <a:pt x="2866" y="2254"/>
                    <a:pt x="2847" y="2257"/>
                    <a:pt x="2836" y="2269"/>
                  </a:cubicBezTo>
                  <a:cubicBezTo>
                    <a:pt x="2769" y="2269"/>
                    <a:pt x="2703" y="2335"/>
                    <a:pt x="2636" y="2335"/>
                  </a:cubicBezTo>
                  <a:cubicBezTo>
                    <a:pt x="2536" y="2402"/>
                    <a:pt x="2469" y="2402"/>
                    <a:pt x="2369" y="2435"/>
                  </a:cubicBezTo>
                  <a:cubicBezTo>
                    <a:pt x="2302" y="2469"/>
                    <a:pt x="2169" y="2502"/>
                    <a:pt x="2102" y="2569"/>
                  </a:cubicBezTo>
                  <a:cubicBezTo>
                    <a:pt x="1969" y="2602"/>
                    <a:pt x="1869" y="2635"/>
                    <a:pt x="1802" y="2736"/>
                  </a:cubicBezTo>
                  <a:cubicBezTo>
                    <a:pt x="1702" y="2802"/>
                    <a:pt x="1602" y="2836"/>
                    <a:pt x="1502" y="2902"/>
                  </a:cubicBezTo>
                  <a:cubicBezTo>
                    <a:pt x="1435" y="2936"/>
                    <a:pt x="1302" y="2936"/>
                    <a:pt x="1202" y="3069"/>
                  </a:cubicBezTo>
                  <a:cubicBezTo>
                    <a:pt x="1268" y="3136"/>
                    <a:pt x="1335" y="3169"/>
                    <a:pt x="1302" y="3269"/>
                  </a:cubicBezTo>
                  <a:cubicBezTo>
                    <a:pt x="1287" y="3327"/>
                    <a:pt x="1254" y="3341"/>
                    <a:pt x="1210" y="3341"/>
                  </a:cubicBezTo>
                  <a:cubicBezTo>
                    <a:pt x="1169" y="3341"/>
                    <a:pt x="1118" y="3329"/>
                    <a:pt x="1065" y="3329"/>
                  </a:cubicBezTo>
                  <a:cubicBezTo>
                    <a:pt x="1044" y="3329"/>
                    <a:pt x="1023" y="3331"/>
                    <a:pt x="1001" y="3336"/>
                  </a:cubicBezTo>
                  <a:cubicBezTo>
                    <a:pt x="935" y="3336"/>
                    <a:pt x="801" y="3436"/>
                    <a:pt x="668" y="3469"/>
                  </a:cubicBezTo>
                  <a:cubicBezTo>
                    <a:pt x="601" y="3503"/>
                    <a:pt x="434" y="3603"/>
                    <a:pt x="468" y="3670"/>
                  </a:cubicBezTo>
                  <a:cubicBezTo>
                    <a:pt x="478" y="3720"/>
                    <a:pt x="515" y="3737"/>
                    <a:pt x="566" y="3737"/>
                  </a:cubicBezTo>
                  <a:cubicBezTo>
                    <a:pt x="671" y="3737"/>
                    <a:pt x="832" y="3666"/>
                    <a:pt x="933" y="3666"/>
                  </a:cubicBezTo>
                  <a:cubicBezTo>
                    <a:pt x="946" y="3666"/>
                    <a:pt x="957" y="3667"/>
                    <a:pt x="968" y="3670"/>
                  </a:cubicBezTo>
                  <a:cubicBezTo>
                    <a:pt x="1001" y="3803"/>
                    <a:pt x="835" y="3803"/>
                    <a:pt x="701" y="3836"/>
                  </a:cubicBezTo>
                  <a:cubicBezTo>
                    <a:pt x="668" y="3836"/>
                    <a:pt x="635" y="3936"/>
                    <a:pt x="601" y="3936"/>
                  </a:cubicBezTo>
                  <a:lnTo>
                    <a:pt x="468" y="3936"/>
                  </a:lnTo>
                  <a:cubicBezTo>
                    <a:pt x="368" y="3970"/>
                    <a:pt x="334" y="4003"/>
                    <a:pt x="201" y="4103"/>
                  </a:cubicBezTo>
                  <a:cubicBezTo>
                    <a:pt x="134" y="4137"/>
                    <a:pt x="1" y="4237"/>
                    <a:pt x="1" y="4270"/>
                  </a:cubicBezTo>
                  <a:cubicBezTo>
                    <a:pt x="1" y="4337"/>
                    <a:pt x="201" y="4337"/>
                    <a:pt x="334" y="4403"/>
                  </a:cubicBezTo>
                  <a:cubicBezTo>
                    <a:pt x="468" y="4437"/>
                    <a:pt x="534" y="4437"/>
                    <a:pt x="668" y="4437"/>
                  </a:cubicBezTo>
                  <a:cubicBezTo>
                    <a:pt x="801" y="4437"/>
                    <a:pt x="1035" y="4403"/>
                    <a:pt x="1168" y="4337"/>
                  </a:cubicBezTo>
                  <a:cubicBezTo>
                    <a:pt x="1202" y="4337"/>
                    <a:pt x="1268" y="4303"/>
                    <a:pt x="1302" y="4303"/>
                  </a:cubicBezTo>
                  <a:cubicBezTo>
                    <a:pt x="1368" y="4303"/>
                    <a:pt x="1368" y="4337"/>
                    <a:pt x="1468" y="4337"/>
                  </a:cubicBezTo>
                  <a:cubicBezTo>
                    <a:pt x="1535" y="4337"/>
                    <a:pt x="1602" y="4270"/>
                    <a:pt x="1635" y="4237"/>
                  </a:cubicBezTo>
                  <a:cubicBezTo>
                    <a:pt x="1702" y="4170"/>
                    <a:pt x="1802" y="4170"/>
                    <a:pt x="1869" y="4137"/>
                  </a:cubicBezTo>
                  <a:cubicBezTo>
                    <a:pt x="1969" y="4103"/>
                    <a:pt x="1969" y="4003"/>
                    <a:pt x="2036" y="3970"/>
                  </a:cubicBezTo>
                  <a:cubicBezTo>
                    <a:pt x="2056" y="3963"/>
                    <a:pt x="2074" y="3960"/>
                    <a:pt x="2092" y="3960"/>
                  </a:cubicBezTo>
                  <a:cubicBezTo>
                    <a:pt x="2165" y="3960"/>
                    <a:pt x="2229" y="4003"/>
                    <a:pt x="2336" y="4003"/>
                  </a:cubicBezTo>
                  <a:cubicBezTo>
                    <a:pt x="2469" y="4003"/>
                    <a:pt x="2581" y="3960"/>
                    <a:pt x="2689" y="3960"/>
                  </a:cubicBezTo>
                  <a:cubicBezTo>
                    <a:pt x="2716" y="3960"/>
                    <a:pt x="2743" y="3963"/>
                    <a:pt x="2769" y="3970"/>
                  </a:cubicBezTo>
                  <a:cubicBezTo>
                    <a:pt x="2869" y="4003"/>
                    <a:pt x="2970" y="4137"/>
                    <a:pt x="3003" y="4170"/>
                  </a:cubicBezTo>
                  <a:cubicBezTo>
                    <a:pt x="3036" y="4170"/>
                    <a:pt x="2970" y="4270"/>
                    <a:pt x="2970" y="4303"/>
                  </a:cubicBezTo>
                  <a:cubicBezTo>
                    <a:pt x="2970" y="4337"/>
                    <a:pt x="3003" y="4337"/>
                    <a:pt x="3003" y="4403"/>
                  </a:cubicBezTo>
                  <a:cubicBezTo>
                    <a:pt x="3003" y="4470"/>
                    <a:pt x="2970" y="4570"/>
                    <a:pt x="3036" y="4604"/>
                  </a:cubicBezTo>
                  <a:cubicBezTo>
                    <a:pt x="3046" y="4607"/>
                    <a:pt x="3054" y="4608"/>
                    <a:pt x="3063" y="4608"/>
                  </a:cubicBezTo>
                  <a:cubicBezTo>
                    <a:pt x="3122" y="4608"/>
                    <a:pt x="3157" y="4538"/>
                    <a:pt x="3208" y="4538"/>
                  </a:cubicBezTo>
                  <a:cubicBezTo>
                    <a:pt x="3226" y="4538"/>
                    <a:pt x="3246" y="4547"/>
                    <a:pt x="3270" y="4570"/>
                  </a:cubicBezTo>
                  <a:cubicBezTo>
                    <a:pt x="3336" y="4637"/>
                    <a:pt x="3203" y="4670"/>
                    <a:pt x="3203" y="4770"/>
                  </a:cubicBezTo>
                  <a:cubicBezTo>
                    <a:pt x="3203" y="4837"/>
                    <a:pt x="3303" y="4937"/>
                    <a:pt x="3303" y="5004"/>
                  </a:cubicBezTo>
                  <a:lnTo>
                    <a:pt x="3303" y="5171"/>
                  </a:lnTo>
                  <a:cubicBezTo>
                    <a:pt x="3303" y="5271"/>
                    <a:pt x="3203" y="5271"/>
                    <a:pt x="3203" y="5304"/>
                  </a:cubicBezTo>
                  <a:cubicBezTo>
                    <a:pt x="3203" y="5404"/>
                    <a:pt x="3370" y="5437"/>
                    <a:pt x="3437" y="5504"/>
                  </a:cubicBezTo>
                  <a:lnTo>
                    <a:pt x="3437" y="5738"/>
                  </a:lnTo>
                  <a:cubicBezTo>
                    <a:pt x="3370" y="5838"/>
                    <a:pt x="3336" y="6005"/>
                    <a:pt x="3270" y="6138"/>
                  </a:cubicBezTo>
                  <a:cubicBezTo>
                    <a:pt x="3170" y="6271"/>
                    <a:pt x="3103" y="6405"/>
                    <a:pt x="3036" y="6505"/>
                  </a:cubicBezTo>
                  <a:cubicBezTo>
                    <a:pt x="3036" y="6605"/>
                    <a:pt x="3036" y="6638"/>
                    <a:pt x="3003" y="6738"/>
                  </a:cubicBezTo>
                  <a:cubicBezTo>
                    <a:pt x="2970" y="6805"/>
                    <a:pt x="2936" y="6838"/>
                    <a:pt x="2869" y="6972"/>
                  </a:cubicBezTo>
                  <a:cubicBezTo>
                    <a:pt x="2869" y="7105"/>
                    <a:pt x="2936" y="7172"/>
                    <a:pt x="2970" y="7305"/>
                  </a:cubicBezTo>
                  <a:cubicBezTo>
                    <a:pt x="3003" y="7439"/>
                    <a:pt x="3003" y="7506"/>
                    <a:pt x="3036" y="7639"/>
                  </a:cubicBezTo>
                  <a:cubicBezTo>
                    <a:pt x="3036" y="7672"/>
                    <a:pt x="3136" y="7806"/>
                    <a:pt x="3170" y="7839"/>
                  </a:cubicBezTo>
                  <a:cubicBezTo>
                    <a:pt x="3203" y="7906"/>
                    <a:pt x="3270" y="7906"/>
                    <a:pt x="3336" y="7906"/>
                  </a:cubicBezTo>
                  <a:cubicBezTo>
                    <a:pt x="3370" y="7906"/>
                    <a:pt x="3503" y="7973"/>
                    <a:pt x="3537" y="8006"/>
                  </a:cubicBezTo>
                  <a:cubicBezTo>
                    <a:pt x="3603" y="8073"/>
                    <a:pt x="3603" y="8173"/>
                    <a:pt x="3637" y="8273"/>
                  </a:cubicBezTo>
                  <a:cubicBezTo>
                    <a:pt x="3670" y="8340"/>
                    <a:pt x="3670" y="8440"/>
                    <a:pt x="3703" y="8506"/>
                  </a:cubicBezTo>
                  <a:cubicBezTo>
                    <a:pt x="3770" y="8606"/>
                    <a:pt x="3870" y="8640"/>
                    <a:pt x="3870" y="8673"/>
                  </a:cubicBezTo>
                  <a:cubicBezTo>
                    <a:pt x="3870" y="8773"/>
                    <a:pt x="3803" y="8807"/>
                    <a:pt x="3803" y="8840"/>
                  </a:cubicBezTo>
                  <a:cubicBezTo>
                    <a:pt x="3837" y="8973"/>
                    <a:pt x="4037" y="8940"/>
                    <a:pt x="4137" y="9007"/>
                  </a:cubicBezTo>
                  <a:cubicBezTo>
                    <a:pt x="4170" y="9073"/>
                    <a:pt x="4137" y="9140"/>
                    <a:pt x="4170" y="9173"/>
                  </a:cubicBezTo>
                  <a:cubicBezTo>
                    <a:pt x="4204" y="9240"/>
                    <a:pt x="4304" y="9274"/>
                    <a:pt x="4337" y="9274"/>
                  </a:cubicBezTo>
                  <a:cubicBezTo>
                    <a:pt x="4362" y="9299"/>
                    <a:pt x="4426" y="9363"/>
                    <a:pt x="4470" y="9363"/>
                  </a:cubicBezTo>
                  <a:cubicBezTo>
                    <a:pt x="4484" y="9363"/>
                    <a:pt x="4496" y="9356"/>
                    <a:pt x="4504" y="9340"/>
                  </a:cubicBezTo>
                  <a:cubicBezTo>
                    <a:pt x="4537" y="9274"/>
                    <a:pt x="4437" y="9240"/>
                    <a:pt x="4371" y="9173"/>
                  </a:cubicBezTo>
                  <a:cubicBezTo>
                    <a:pt x="4337" y="9107"/>
                    <a:pt x="4304" y="9007"/>
                    <a:pt x="4270" y="8907"/>
                  </a:cubicBezTo>
                  <a:cubicBezTo>
                    <a:pt x="4204" y="8807"/>
                    <a:pt x="4137" y="8773"/>
                    <a:pt x="4104" y="8740"/>
                  </a:cubicBezTo>
                  <a:cubicBezTo>
                    <a:pt x="4037" y="8673"/>
                    <a:pt x="4037" y="8606"/>
                    <a:pt x="4004" y="8573"/>
                  </a:cubicBezTo>
                  <a:lnTo>
                    <a:pt x="3837" y="8406"/>
                  </a:lnTo>
                  <a:cubicBezTo>
                    <a:pt x="3793" y="8253"/>
                    <a:pt x="3864" y="8171"/>
                    <a:pt x="3937" y="8171"/>
                  </a:cubicBezTo>
                  <a:cubicBezTo>
                    <a:pt x="3975" y="8171"/>
                    <a:pt x="4014" y="8194"/>
                    <a:pt x="4037" y="8239"/>
                  </a:cubicBezTo>
                  <a:cubicBezTo>
                    <a:pt x="4104" y="8306"/>
                    <a:pt x="4104" y="8406"/>
                    <a:pt x="4104" y="8473"/>
                  </a:cubicBezTo>
                  <a:cubicBezTo>
                    <a:pt x="4137" y="8573"/>
                    <a:pt x="4204" y="8606"/>
                    <a:pt x="4304" y="8640"/>
                  </a:cubicBezTo>
                  <a:cubicBezTo>
                    <a:pt x="4371" y="8740"/>
                    <a:pt x="4437" y="8773"/>
                    <a:pt x="4504" y="8807"/>
                  </a:cubicBezTo>
                  <a:cubicBezTo>
                    <a:pt x="4504" y="8840"/>
                    <a:pt x="4504" y="8840"/>
                    <a:pt x="4537" y="8940"/>
                  </a:cubicBezTo>
                  <a:cubicBezTo>
                    <a:pt x="4637" y="9007"/>
                    <a:pt x="4704" y="9073"/>
                    <a:pt x="4804" y="9140"/>
                  </a:cubicBezTo>
                  <a:cubicBezTo>
                    <a:pt x="4938" y="9240"/>
                    <a:pt x="5104" y="9340"/>
                    <a:pt x="5138" y="9574"/>
                  </a:cubicBezTo>
                  <a:cubicBezTo>
                    <a:pt x="5138" y="9640"/>
                    <a:pt x="5104" y="9674"/>
                    <a:pt x="5104" y="9774"/>
                  </a:cubicBezTo>
                  <a:cubicBezTo>
                    <a:pt x="5104" y="9807"/>
                    <a:pt x="5171" y="9907"/>
                    <a:pt x="5271" y="9907"/>
                  </a:cubicBezTo>
                  <a:cubicBezTo>
                    <a:pt x="5338" y="9941"/>
                    <a:pt x="5371" y="9974"/>
                    <a:pt x="5471" y="9974"/>
                  </a:cubicBezTo>
                  <a:lnTo>
                    <a:pt x="5638" y="9974"/>
                  </a:lnTo>
                  <a:cubicBezTo>
                    <a:pt x="5705" y="9974"/>
                    <a:pt x="5772" y="10074"/>
                    <a:pt x="5838" y="10074"/>
                  </a:cubicBezTo>
                  <a:cubicBezTo>
                    <a:pt x="5938" y="10107"/>
                    <a:pt x="6038" y="10107"/>
                    <a:pt x="6172" y="10107"/>
                  </a:cubicBezTo>
                  <a:cubicBezTo>
                    <a:pt x="6305" y="10141"/>
                    <a:pt x="6439" y="10141"/>
                    <a:pt x="6505" y="10141"/>
                  </a:cubicBezTo>
                  <a:cubicBezTo>
                    <a:pt x="6605" y="10141"/>
                    <a:pt x="6639" y="10007"/>
                    <a:pt x="6772" y="10007"/>
                  </a:cubicBezTo>
                  <a:cubicBezTo>
                    <a:pt x="6784" y="10005"/>
                    <a:pt x="6795" y="10005"/>
                    <a:pt x="6807" y="10005"/>
                  </a:cubicBezTo>
                  <a:cubicBezTo>
                    <a:pt x="6988" y="10005"/>
                    <a:pt x="7118" y="10243"/>
                    <a:pt x="7306" y="10274"/>
                  </a:cubicBezTo>
                  <a:lnTo>
                    <a:pt x="7873" y="10274"/>
                  </a:lnTo>
                  <a:cubicBezTo>
                    <a:pt x="8006" y="10308"/>
                    <a:pt x="8140" y="10474"/>
                    <a:pt x="8207" y="10508"/>
                  </a:cubicBezTo>
                  <a:cubicBezTo>
                    <a:pt x="8207" y="10574"/>
                    <a:pt x="8207" y="10641"/>
                    <a:pt x="8273" y="10675"/>
                  </a:cubicBezTo>
                  <a:cubicBezTo>
                    <a:pt x="8307" y="10741"/>
                    <a:pt x="8373" y="10741"/>
                    <a:pt x="8473" y="10741"/>
                  </a:cubicBezTo>
                  <a:cubicBezTo>
                    <a:pt x="8540" y="10775"/>
                    <a:pt x="8640" y="10841"/>
                    <a:pt x="8707" y="10908"/>
                  </a:cubicBezTo>
                  <a:lnTo>
                    <a:pt x="8874" y="10908"/>
                  </a:lnTo>
                  <a:cubicBezTo>
                    <a:pt x="8988" y="10908"/>
                    <a:pt x="9029" y="10982"/>
                    <a:pt x="9101" y="10982"/>
                  </a:cubicBezTo>
                  <a:cubicBezTo>
                    <a:pt x="9113" y="10982"/>
                    <a:pt x="9126" y="10980"/>
                    <a:pt x="9141" y="10975"/>
                  </a:cubicBezTo>
                  <a:cubicBezTo>
                    <a:pt x="9174" y="10941"/>
                    <a:pt x="9174" y="10908"/>
                    <a:pt x="9174" y="10808"/>
                  </a:cubicBezTo>
                  <a:cubicBezTo>
                    <a:pt x="9207" y="10775"/>
                    <a:pt x="9207" y="10675"/>
                    <a:pt x="9307" y="10641"/>
                  </a:cubicBezTo>
                  <a:cubicBezTo>
                    <a:pt x="9315" y="10638"/>
                    <a:pt x="9322" y="10636"/>
                    <a:pt x="9329" y="10636"/>
                  </a:cubicBezTo>
                  <a:cubicBezTo>
                    <a:pt x="9389" y="10636"/>
                    <a:pt x="9448" y="10748"/>
                    <a:pt x="9508" y="10808"/>
                  </a:cubicBezTo>
                  <a:lnTo>
                    <a:pt x="9641" y="10941"/>
                  </a:lnTo>
                  <a:cubicBezTo>
                    <a:pt x="9674" y="11008"/>
                    <a:pt x="9741" y="11342"/>
                    <a:pt x="9708" y="11408"/>
                  </a:cubicBezTo>
                  <a:cubicBezTo>
                    <a:pt x="9708" y="11475"/>
                    <a:pt x="9641" y="11508"/>
                    <a:pt x="9541" y="11642"/>
                  </a:cubicBezTo>
                  <a:cubicBezTo>
                    <a:pt x="9541" y="11675"/>
                    <a:pt x="9508" y="11775"/>
                    <a:pt x="9508" y="11775"/>
                  </a:cubicBezTo>
                  <a:lnTo>
                    <a:pt x="9374" y="11909"/>
                  </a:lnTo>
                  <a:cubicBezTo>
                    <a:pt x="9374" y="11942"/>
                    <a:pt x="9374" y="11975"/>
                    <a:pt x="9341" y="12009"/>
                  </a:cubicBezTo>
                  <a:cubicBezTo>
                    <a:pt x="9307" y="12142"/>
                    <a:pt x="9274" y="12242"/>
                    <a:pt x="9341" y="12342"/>
                  </a:cubicBezTo>
                  <a:cubicBezTo>
                    <a:pt x="9374" y="12409"/>
                    <a:pt x="9474" y="12442"/>
                    <a:pt x="9474" y="12476"/>
                  </a:cubicBezTo>
                  <a:cubicBezTo>
                    <a:pt x="9474" y="12576"/>
                    <a:pt x="9341" y="12643"/>
                    <a:pt x="9341" y="12743"/>
                  </a:cubicBezTo>
                  <a:cubicBezTo>
                    <a:pt x="9341" y="12776"/>
                    <a:pt x="9441" y="12909"/>
                    <a:pt x="9474" y="12943"/>
                  </a:cubicBezTo>
                  <a:cubicBezTo>
                    <a:pt x="9508" y="12976"/>
                    <a:pt x="9608" y="13010"/>
                    <a:pt x="9674" y="13010"/>
                  </a:cubicBezTo>
                  <a:cubicBezTo>
                    <a:pt x="9774" y="13076"/>
                    <a:pt x="9808" y="13143"/>
                    <a:pt x="9874" y="13243"/>
                  </a:cubicBezTo>
                  <a:cubicBezTo>
                    <a:pt x="10008" y="13343"/>
                    <a:pt x="10141" y="13577"/>
                    <a:pt x="10308" y="13677"/>
                  </a:cubicBezTo>
                  <a:cubicBezTo>
                    <a:pt x="10375" y="13777"/>
                    <a:pt x="10475" y="13810"/>
                    <a:pt x="10508" y="13910"/>
                  </a:cubicBezTo>
                  <a:cubicBezTo>
                    <a:pt x="10542" y="13944"/>
                    <a:pt x="10542" y="13977"/>
                    <a:pt x="10608" y="14010"/>
                  </a:cubicBezTo>
                  <a:cubicBezTo>
                    <a:pt x="10675" y="14144"/>
                    <a:pt x="10975" y="14244"/>
                    <a:pt x="11142" y="14277"/>
                  </a:cubicBezTo>
                  <a:cubicBezTo>
                    <a:pt x="11209" y="14277"/>
                    <a:pt x="11275" y="14277"/>
                    <a:pt x="11342" y="14310"/>
                  </a:cubicBezTo>
                  <a:cubicBezTo>
                    <a:pt x="11442" y="14344"/>
                    <a:pt x="11642" y="14444"/>
                    <a:pt x="11709" y="14511"/>
                  </a:cubicBezTo>
                  <a:cubicBezTo>
                    <a:pt x="11776" y="14577"/>
                    <a:pt x="11843" y="14744"/>
                    <a:pt x="11876" y="14844"/>
                  </a:cubicBezTo>
                  <a:cubicBezTo>
                    <a:pt x="11943" y="14978"/>
                    <a:pt x="11943" y="15111"/>
                    <a:pt x="11976" y="15278"/>
                  </a:cubicBezTo>
                  <a:cubicBezTo>
                    <a:pt x="12009" y="15345"/>
                    <a:pt x="12043" y="15445"/>
                    <a:pt x="12043" y="15511"/>
                  </a:cubicBezTo>
                  <a:lnTo>
                    <a:pt x="12043" y="15611"/>
                  </a:lnTo>
                  <a:cubicBezTo>
                    <a:pt x="12043" y="15745"/>
                    <a:pt x="12143" y="15812"/>
                    <a:pt x="12143" y="15945"/>
                  </a:cubicBezTo>
                  <a:lnTo>
                    <a:pt x="12143" y="16112"/>
                  </a:lnTo>
                  <a:cubicBezTo>
                    <a:pt x="12143" y="16145"/>
                    <a:pt x="12176" y="16178"/>
                    <a:pt x="12209" y="16245"/>
                  </a:cubicBezTo>
                  <a:cubicBezTo>
                    <a:pt x="12209" y="16279"/>
                    <a:pt x="12209" y="16345"/>
                    <a:pt x="12276" y="16412"/>
                  </a:cubicBezTo>
                  <a:cubicBezTo>
                    <a:pt x="12310" y="16479"/>
                    <a:pt x="12376" y="16579"/>
                    <a:pt x="12443" y="16645"/>
                  </a:cubicBezTo>
                  <a:cubicBezTo>
                    <a:pt x="12476" y="16746"/>
                    <a:pt x="12510" y="16846"/>
                    <a:pt x="12510" y="16979"/>
                  </a:cubicBezTo>
                  <a:lnTo>
                    <a:pt x="12510" y="17146"/>
                  </a:lnTo>
                  <a:cubicBezTo>
                    <a:pt x="12510" y="17179"/>
                    <a:pt x="12543" y="17246"/>
                    <a:pt x="12543" y="17279"/>
                  </a:cubicBezTo>
                  <a:cubicBezTo>
                    <a:pt x="12543" y="17313"/>
                    <a:pt x="12510" y="17413"/>
                    <a:pt x="12543" y="17446"/>
                  </a:cubicBezTo>
                  <a:cubicBezTo>
                    <a:pt x="12610" y="17579"/>
                    <a:pt x="12710" y="17613"/>
                    <a:pt x="12777" y="17746"/>
                  </a:cubicBezTo>
                  <a:lnTo>
                    <a:pt x="12777" y="17846"/>
                  </a:lnTo>
                  <a:cubicBezTo>
                    <a:pt x="12777" y="17946"/>
                    <a:pt x="12843" y="17980"/>
                    <a:pt x="12843" y="18013"/>
                  </a:cubicBezTo>
                  <a:cubicBezTo>
                    <a:pt x="12877" y="18113"/>
                    <a:pt x="12877" y="18280"/>
                    <a:pt x="13010" y="18280"/>
                  </a:cubicBezTo>
                  <a:cubicBezTo>
                    <a:pt x="13110" y="18247"/>
                    <a:pt x="12977" y="18147"/>
                    <a:pt x="13010" y="18080"/>
                  </a:cubicBezTo>
                  <a:cubicBezTo>
                    <a:pt x="13143" y="18080"/>
                    <a:pt x="13143" y="18280"/>
                    <a:pt x="13210" y="18413"/>
                  </a:cubicBezTo>
                  <a:cubicBezTo>
                    <a:pt x="13193" y="18430"/>
                    <a:pt x="13168" y="18430"/>
                    <a:pt x="13148" y="18430"/>
                  </a:cubicBezTo>
                  <a:cubicBezTo>
                    <a:pt x="13127" y="18430"/>
                    <a:pt x="13110" y="18430"/>
                    <a:pt x="13110" y="18447"/>
                  </a:cubicBezTo>
                  <a:cubicBezTo>
                    <a:pt x="13110" y="18480"/>
                    <a:pt x="13143" y="18513"/>
                    <a:pt x="13177" y="18580"/>
                  </a:cubicBezTo>
                  <a:lnTo>
                    <a:pt x="13177" y="18747"/>
                  </a:lnTo>
                  <a:cubicBezTo>
                    <a:pt x="13210" y="18814"/>
                    <a:pt x="13344" y="18780"/>
                    <a:pt x="13377" y="18814"/>
                  </a:cubicBezTo>
                  <a:cubicBezTo>
                    <a:pt x="13444" y="18847"/>
                    <a:pt x="13377" y="18947"/>
                    <a:pt x="13377" y="18980"/>
                  </a:cubicBezTo>
                  <a:cubicBezTo>
                    <a:pt x="13377" y="19081"/>
                    <a:pt x="13510" y="19147"/>
                    <a:pt x="13610" y="19247"/>
                  </a:cubicBezTo>
                  <a:cubicBezTo>
                    <a:pt x="13644" y="19281"/>
                    <a:pt x="13677" y="19281"/>
                    <a:pt x="13711" y="19314"/>
                  </a:cubicBezTo>
                  <a:cubicBezTo>
                    <a:pt x="13777" y="19347"/>
                    <a:pt x="13777" y="19414"/>
                    <a:pt x="13811" y="19447"/>
                  </a:cubicBezTo>
                  <a:cubicBezTo>
                    <a:pt x="13844" y="19481"/>
                    <a:pt x="13944" y="19481"/>
                    <a:pt x="13977" y="19481"/>
                  </a:cubicBezTo>
                  <a:cubicBezTo>
                    <a:pt x="14044" y="19514"/>
                    <a:pt x="14178" y="19614"/>
                    <a:pt x="14278" y="19648"/>
                  </a:cubicBezTo>
                  <a:lnTo>
                    <a:pt x="14378" y="19648"/>
                  </a:lnTo>
                  <a:cubicBezTo>
                    <a:pt x="14444" y="19648"/>
                    <a:pt x="14511" y="19681"/>
                    <a:pt x="14544" y="19681"/>
                  </a:cubicBezTo>
                  <a:cubicBezTo>
                    <a:pt x="14711" y="19681"/>
                    <a:pt x="14845" y="19681"/>
                    <a:pt x="14978" y="19748"/>
                  </a:cubicBezTo>
                  <a:cubicBezTo>
                    <a:pt x="15011" y="19748"/>
                    <a:pt x="15045" y="19748"/>
                    <a:pt x="15112" y="19681"/>
                  </a:cubicBezTo>
                  <a:cubicBezTo>
                    <a:pt x="15145" y="19681"/>
                    <a:pt x="15178" y="19681"/>
                    <a:pt x="15212" y="19648"/>
                  </a:cubicBezTo>
                  <a:cubicBezTo>
                    <a:pt x="15278" y="19614"/>
                    <a:pt x="15345" y="19581"/>
                    <a:pt x="15345" y="19514"/>
                  </a:cubicBezTo>
                  <a:cubicBezTo>
                    <a:pt x="15312" y="19464"/>
                    <a:pt x="15253" y="19456"/>
                    <a:pt x="15187" y="19456"/>
                  </a:cubicBezTo>
                  <a:cubicBezTo>
                    <a:pt x="15153" y="19456"/>
                    <a:pt x="15118" y="19458"/>
                    <a:pt x="15082" y="19458"/>
                  </a:cubicBezTo>
                  <a:cubicBezTo>
                    <a:pt x="15047" y="19458"/>
                    <a:pt x="15011" y="19456"/>
                    <a:pt x="14978" y="19447"/>
                  </a:cubicBezTo>
                  <a:cubicBezTo>
                    <a:pt x="14878" y="19414"/>
                    <a:pt x="14811" y="19347"/>
                    <a:pt x="14711" y="19281"/>
                  </a:cubicBezTo>
                  <a:cubicBezTo>
                    <a:pt x="14645" y="19247"/>
                    <a:pt x="14511" y="19147"/>
                    <a:pt x="14511" y="19081"/>
                  </a:cubicBezTo>
                  <a:cubicBezTo>
                    <a:pt x="14511" y="18980"/>
                    <a:pt x="14544" y="18980"/>
                    <a:pt x="14544" y="18914"/>
                  </a:cubicBezTo>
                  <a:cubicBezTo>
                    <a:pt x="14544" y="18847"/>
                    <a:pt x="14511" y="18847"/>
                    <a:pt x="14511" y="18780"/>
                  </a:cubicBezTo>
                  <a:cubicBezTo>
                    <a:pt x="14511" y="18647"/>
                    <a:pt x="14645" y="18647"/>
                    <a:pt x="14611" y="18580"/>
                  </a:cubicBezTo>
                  <a:cubicBezTo>
                    <a:pt x="14544" y="18413"/>
                    <a:pt x="14278" y="18513"/>
                    <a:pt x="14211" y="18347"/>
                  </a:cubicBezTo>
                  <a:cubicBezTo>
                    <a:pt x="14178" y="18247"/>
                    <a:pt x="14344" y="18247"/>
                    <a:pt x="14344" y="18113"/>
                  </a:cubicBezTo>
                  <a:cubicBezTo>
                    <a:pt x="14344" y="18080"/>
                    <a:pt x="14311" y="18013"/>
                    <a:pt x="14311" y="17980"/>
                  </a:cubicBezTo>
                  <a:cubicBezTo>
                    <a:pt x="14311" y="17913"/>
                    <a:pt x="14378" y="17846"/>
                    <a:pt x="14378" y="17780"/>
                  </a:cubicBezTo>
                  <a:cubicBezTo>
                    <a:pt x="14367" y="17769"/>
                    <a:pt x="14352" y="17765"/>
                    <a:pt x="14334" y="17765"/>
                  </a:cubicBezTo>
                  <a:cubicBezTo>
                    <a:pt x="14300" y="17765"/>
                    <a:pt x="14255" y="17780"/>
                    <a:pt x="14211" y="17780"/>
                  </a:cubicBezTo>
                  <a:cubicBezTo>
                    <a:pt x="14178" y="17780"/>
                    <a:pt x="14144" y="17680"/>
                    <a:pt x="14144" y="17646"/>
                  </a:cubicBezTo>
                  <a:cubicBezTo>
                    <a:pt x="14161" y="17638"/>
                    <a:pt x="14188" y="17636"/>
                    <a:pt x="14219" y="17636"/>
                  </a:cubicBezTo>
                  <a:cubicBezTo>
                    <a:pt x="14250" y="17636"/>
                    <a:pt x="14286" y="17638"/>
                    <a:pt x="14319" y="17638"/>
                  </a:cubicBezTo>
                  <a:cubicBezTo>
                    <a:pt x="14386" y="17638"/>
                    <a:pt x="14444" y="17630"/>
                    <a:pt x="14444" y="17579"/>
                  </a:cubicBezTo>
                  <a:cubicBezTo>
                    <a:pt x="14444" y="17479"/>
                    <a:pt x="14344" y="17346"/>
                    <a:pt x="14378" y="17313"/>
                  </a:cubicBezTo>
                  <a:cubicBezTo>
                    <a:pt x="14378" y="17279"/>
                    <a:pt x="14544" y="17246"/>
                    <a:pt x="14645" y="17179"/>
                  </a:cubicBezTo>
                  <a:cubicBezTo>
                    <a:pt x="14711" y="17146"/>
                    <a:pt x="14811" y="17112"/>
                    <a:pt x="14845" y="17079"/>
                  </a:cubicBezTo>
                  <a:cubicBezTo>
                    <a:pt x="14878" y="17012"/>
                    <a:pt x="14945" y="16912"/>
                    <a:pt x="14945" y="16812"/>
                  </a:cubicBezTo>
                  <a:cubicBezTo>
                    <a:pt x="14945" y="16779"/>
                    <a:pt x="14878" y="16779"/>
                    <a:pt x="14845" y="16746"/>
                  </a:cubicBezTo>
                  <a:cubicBezTo>
                    <a:pt x="14811" y="16679"/>
                    <a:pt x="14811" y="16645"/>
                    <a:pt x="14778" y="16645"/>
                  </a:cubicBezTo>
                  <a:cubicBezTo>
                    <a:pt x="14711" y="16612"/>
                    <a:pt x="14645" y="16612"/>
                    <a:pt x="14611" y="16512"/>
                  </a:cubicBezTo>
                  <a:cubicBezTo>
                    <a:pt x="14627" y="16507"/>
                    <a:pt x="14645" y="16505"/>
                    <a:pt x="14667" y="16505"/>
                  </a:cubicBezTo>
                  <a:cubicBezTo>
                    <a:pt x="14734" y="16505"/>
                    <a:pt x="14825" y="16525"/>
                    <a:pt x="14918" y="16525"/>
                  </a:cubicBezTo>
                  <a:cubicBezTo>
                    <a:pt x="14985" y="16525"/>
                    <a:pt x="15052" y="16514"/>
                    <a:pt x="15112" y="16479"/>
                  </a:cubicBezTo>
                  <a:cubicBezTo>
                    <a:pt x="15178" y="16445"/>
                    <a:pt x="15278" y="16245"/>
                    <a:pt x="15278" y="16145"/>
                  </a:cubicBezTo>
                  <a:lnTo>
                    <a:pt x="15278" y="16078"/>
                  </a:lnTo>
                  <a:cubicBezTo>
                    <a:pt x="15278" y="16012"/>
                    <a:pt x="15312" y="15978"/>
                    <a:pt x="15312" y="15978"/>
                  </a:cubicBezTo>
                  <a:lnTo>
                    <a:pt x="15312" y="15845"/>
                  </a:lnTo>
                  <a:cubicBezTo>
                    <a:pt x="15312" y="15778"/>
                    <a:pt x="15378" y="15745"/>
                    <a:pt x="15445" y="15645"/>
                  </a:cubicBezTo>
                  <a:cubicBezTo>
                    <a:pt x="15478" y="15611"/>
                    <a:pt x="15478" y="15511"/>
                    <a:pt x="15478" y="15478"/>
                  </a:cubicBezTo>
                  <a:cubicBezTo>
                    <a:pt x="15512" y="15445"/>
                    <a:pt x="15512" y="15345"/>
                    <a:pt x="15545" y="15311"/>
                  </a:cubicBezTo>
                  <a:cubicBezTo>
                    <a:pt x="15545" y="15144"/>
                    <a:pt x="15445" y="15078"/>
                    <a:pt x="15445" y="14944"/>
                  </a:cubicBezTo>
                  <a:cubicBezTo>
                    <a:pt x="15445" y="14777"/>
                    <a:pt x="15645" y="14644"/>
                    <a:pt x="15779" y="14577"/>
                  </a:cubicBezTo>
                  <a:lnTo>
                    <a:pt x="15879" y="14444"/>
                  </a:lnTo>
                  <a:cubicBezTo>
                    <a:pt x="15979" y="14411"/>
                    <a:pt x="16112" y="14344"/>
                    <a:pt x="16179" y="14310"/>
                  </a:cubicBezTo>
                  <a:cubicBezTo>
                    <a:pt x="16312" y="14244"/>
                    <a:pt x="16312" y="14077"/>
                    <a:pt x="16346" y="13910"/>
                  </a:cubicBezTo>
                  <a:cubicBezTo>
                    <a:pt x="16379" y="13810"/>
                    <a:pt x="16379" y="13743"/>
                    <a:pt x="16379" y="13677"/>
                  </a:cubicBezTo>
                  <a:cubicBezTo>
                    <a:pt x="16379" y="13643"/>
                    <a:pt x="16346" y="13610"/>
                    <a:pt x="16346" y="13577"/>
                  </a:cubicBezTo>
                  <a:cubicBezTo>
                    <a:pt x="16346" y="13510"/>
                    <a:pt x="16379" y="13443"/>
                    <a:pt x="16379" y="13410"/>
                  </a:cubicBezTo>
                  <a:cubicBezTo>
                    <a:pt x="16379" y="13310"/>
                    <a:pt x="16379" y="13243"/>
                    <a:pt x="16346" y="13143"/>
                  </a:cubicBezTo>
                  <a:cubicBezTo>
                    <a:pt x="16346" y="13076"/>
                    <a:pt x="16312" y="13010"/>
                    <a:pt x="16279" y="12976"/>
                  </a:cubicBezTo>
                  <a:cubicBezTo>
                    <a:pt x="16212" y="12776"/>
                    <a:pt x="16312" y="12743"/>
                    <a:pt x="16346" y="12609"/>
                  </a:cubicBezTo>
                  <a:cubicBezTo>
                    <a:pt x="16379" y="12509"/>
                    <a:pt x="16379" y="12476"/>
                    <a:pt x="16379" y="12442"/>
                  </a:cubicBezTo>
                  <a:cubicBezTo>
                    <a:pt x="16479" y="12176"/>
                    <a:pt x="16679" y="12076"/>
                    <a:pt x="16613" y="11775"/>
                  </a:cubicBezTo>
                  <a:cubicBezTo>
                    <a:pt x="16146" y="11442"/>
                    <a:pt x="16012" y="11242"/>
                    <a:pt x="15945" y="11175"/>
                  </a:cubicBezTo>
                  <a:cubicBezTo>
                    <a:pt x="15901" y="11175"/>
                    <a:pt x="15856" y="11205"/>
                    <a:pt x="15802" y="11205"/>
                  </a:cubicBezTo>
                  <a:cubicBezTo>
                    <a:pt x="15775" y="11205"/>
                    <a:pt x="15745" y="11197"/>
                    <a:pt x="15712" y="11175"/>
                  </a:cubicBezTo>
                  <a:cubicBezTo>
                    <a:pt x="15527" y="11144"/>
                    <a:pt x="15371" y="10971"/>
                    <a:pt x="15190" y="10971"/>
                  </a:cubicBezTo>
                  <a:cubicBezTo>
                    <a:pt x="15175" y="10971"/>
                    <a:pt x="15160" y="10972"/>
                    <a:pt x="15145" y="10975"/>
                  </a:cubicBezTo>
                  <a:cubicBezTo>
                    <a:pt x="15112" y="10975"/>
                    <a:pt x="15045" y="11008"/>
                    <a:pt x="15011" y="11008"/>
                  </a:cubicBezTo>
                  <a:lnTo>
                    <a:pt x="14711" y="11008"/>
                  </a:lnTo>
                  <a:cubicBezTo>
                    <a:pt x="14678" y="11008"/>
                    <a:pt x="14611" y="11075"/>
                    <a:pt x="14544" y="11075"/>
                  </a:cubicBezTo>
                  <a:cubicBezTo>
                    <a:pt x="14511" y="11075"/>
                    <a:pt x="14478" y="10941"/>
                    <a:pt x="14444" y="10941"/>
                  </a:cubicBezTo>
                  <a:lnTo>
                    <a:pt x="14244" y="10941"/>
                  </a:lnTo>
                  <a:cubicBezTo>
                    <a:pt x="14178" y="10941"/>
                    <a:pt x="14077" y="10908"/>
                    <a:pt x="14011" y="10908"/>
                  </a:cubicBezTo>
                  <a:cubicBezTo>
                    <a:pt x="13977" y="10908"/>
                    <a:pt x="13911" y="10941"/>
                    <a:pt x="13911" y="10941"/>
                  </a:cubicBezTo>
                  <a:cubicBezTo>
                    <a:pt x="13877" y="10941"/>
                    <a:pt x="13811" y="10908"/>
                    <a:pt x="13744" y="10841"/>
                  </a:cubicBezTo>
                  <a:cubicBezTo>
                    <a:pt x="13677" y="10808"/>
                    <a:pt x="13644" y="10808"/>
                    <a:pt x="13577" y="10775"/>
                  </a:cubicBezTo>
                  <a:cubicBezTo>
                    <a:pt x="13577" y="10574"/>
                    <a:pt x="13410" y="10574"/>
                    <a:pt x="13377" y="10474"/>
                  </a:cubicBezTo>
                  <a:cubicBezTo>
                    <a:pt x="13344" y="10441"/>
                    <a:pt x="13344" y="10341"/>
                    <a:pt x="13344" y="10341"/>
                  </a:cubicBezTo>
                  <a:cubicBezTo>
                    <a:pt x="13310" y="10308"/>
                    <a:pt x="13244" y="10274"/>
                    <a:pt x="13177" y="10241"/>
                  </a:cubicBezTo>
                  <a:cubicBezTo>
                    <a:pt x="13043" y="10141"/>
                    <a:pt x="12910" y="10107"/>
                    <a:pt x="12710" y="10107"/>
                  </a:cubicBezTo>
                  <a:cubicBezTo>
                    <a:pt x="12643" y="10107"/>
                    <a:pt x="12576" y="10141"/>
                    <a:pt x="12476" y="10174"/>
                  </a:cubicBezTo>
                  <a:cubicBezTo>
                    <a:pt x="12376" y="10174"/>
                    <a:pt x="12209" y="10141"/>
                    <a:pt x="12143" y="10074"/>
                  </a:cubicBezTo>
                  <a:cubicBezTo>
                    <a:pt x="12043" y="9974"/>
                    <a:pt x="12009" y="9941"/>
                    <a:pt x="11943" y="9907"/>
                  </a:cubicBezTo>
                  <a:cubicBezTo>
                    <a:pt x="11893" y="9874"/>
                    <a:pt x="11859" y="9874"/>
                    <a:pt x="11826" y="9874"/>
                  </a:cubicBezTo>
                  <a:cubicBezTo>
                    <a:pt x="11792" y="9874"/>
                    <a:pt x="11759" y="9874"/>
                    <a:pt x="11709" y="9841"/>
                  </a:cubicBezTo>
                  <a:cubicBezTo>
                    <a:pt x="11676" y="9841"/>
                    <a:pt x="11676" y="9807"/>
                    <a:pt x="11676" y="9774"/>
                  </a:cubicBezTo>
                  <a:cubicBezTo>
                    <a:pt x="11642" y="9707"/>
                    <a:pt x="11609" y="9674"/>
                    <a:pt x="11609" y="9607"/>
                  </a:cubicBezTo>
                  <a:cubicBezTo>
                    <a:pt x="11509" y="9607"/>
                    <a:pt x="11542" y="9674"/>
                    <a:pt x="11476" y="9674"/>
                  </a:cubicBezTo>
                  <a:cubicBezTo>
                    <a:pt x="11414" y="9633"/>
                    <a:pt x="11365" y="9604"/>
                    <a:pt x="11305" y="9604"/>
                  </a:cubicBezTo>
                  <a:cubicBezTo>
                    <a:pt x="11268" y="9604"/>
                    <a:pt x="11226" y="9615"/>
                    <a:pt x="11175" y="9640"/>
                  </a:cubicBezTo>
                  <a:cubicBezTo>
                    <a:pt x="11109" y="9674"/>
                    <a:pt x="11109" y="9774"/>
                    <a:pt x="11009" y="9774"/>
                  </a:cubicBezTo>
                  <a:cubicBezTo>
                    <a:pt x="10909" y="9774"/>
                    <a:pt x="10875" y="9707"/>
                    <a:pt x="10808" y="9707"/>
                  </a:cubicBezTo>
                  <a:cubicBezTo>
                    <a:pt x="10708" y="9707"/>
                    <a:pt x="10675" y="9774"/>
                    <a:pt x="10642" y="9774"/>
                  </a:cubicBezTo>
                  <a:cubicBezTo>
                    <a:pt x="10542" y="9774"/>
                    <a:pt x="10508" y="9707"/>
                    <a:pt x="10475" y="9674"/>
                  </a:cubicBezTo>
                  <a:cubicBezTo>
                    <a:pt x="10408" y="9674"/>
                    <a:pt x="10308" y="9640"/>
                    <a:pt x="10308" y="9640"/>
                  </a:cubicBezTo>
                  <a:cubicBezTo>
                    <a:pt x="10217" y="9671"/>
                    <a:pt x="10209" y="9812"/>
                    <a:pt x="10082" y="9812"/>
                  </a:cubicBezTo>
                  <a:cubicBezTo>
                    <a:pt x="10070" y="9812"/>
                    <a:pt x="10056" y="9810"/>
                    <a:pt x="10041" y="9807"/>
                  </a:cubicBezTo>
                  <a:cubicBezTo>
                    <a:pt x="9975" y="9774"/>
                    <a:pt x="10141" y="9674"/>
                    <a:pt x="10041" y="9640"/>
                  </a:cubicBezTo>
                  <a:cubicBezTo>
                    <a:pt x="10035" y="9634"/>
                    <a:pt x="10028" y="9631"/>
                    <a:pt x="10022" y="9631"/>
                  </a:cubicBezTo>
                  <a:cubicBezTo>
                    <a:pt x="9994" y="9631"/>
                    <a:pt x="9962" y="9680"/>
                    <a:pt x="9908" y="9707"/>
                  </a:cubicBezTo>
                  <a:lnTo>
                    <a:pt x="9808" y="9841"/>
                  </a:lnTo>
                  <a:cubicBezTo>
                    <a:pt x="9674" y="9941"/>
                    <a:pt x="9641" y="9907"/>
                    <a:pt x="9541" y="9974"/>
                  </a:cubicBezTo>
                  <a:cubicBezTo>
                    <a:pt x="9474" y="10007"/>
                    <a:pt x="9508" y="10107"/>
                    <a:pt x="9474" y="10241"/>
                  </a:cubicBezTo>
                  <a:cubicBezTo>
                    <a:pt x="9441" y="10308"/>
                    <a:pt x="9374" y="10441"/>
                    <a:pt x="9341" y="10441"/>
                  </a:cubicBezTo>
                  <a:cubicBezTo>
                    <a:pt x="9241" y="10441"/>
                    <a:pt x="9174" y="10341"/>
                    <a:pt x="9141" y="10341"/>
                  </a:cubicBezTo>
                  <a:cubicBezTo>
                    <a:pt x="9120" y="10338"/>
                    <a:pt x="9100" y="10337"/>
                    <a:pt x="9082" y="10337"/>
                  </a:cubicBezTo>
                  <a:cubicBezTo>
                    <a:pt x="8900" y="10337"/>
                    <a:pt x="8859" y="10477"/>
                    <a:pt x="8707" y="10508"/>
                  </a:cubicBezTo>
                  <a:cubicBezTo>
                    <a:pt x="8687" y="10516"/>
                    <a:pt x="8665" y="10520"/>
                    <a:pt x="8644" y="10520"/>
                  </a:cubicBezTo>
                  <a:cubicBezTo>
                    <a:pt x="8487" y="10520"/>
                    <a:pt x="8307" y="10329"/>
                    <a:pt x="8307" y="10241"/>
                  </a:cubicBezTo>
                  <a:lnTo>
                    <a:pt x="8307" y="9907"/>
                  </a:lnTo>
                  <a:cubicBezTo>
                    <a:pt x="8307" y="9807"/>
                    <a:pt x="8340" y="9741"/>
                    <a:pt x="8307" y="9674"/>
                  </a:cubicBezTo>
                  <a:cubicBezTo>
                    <a:pt x="8273" y="9607"/>
                    <a:pt x="8140" y="9507"/>
                    <a:pt x="8040" y="9507"/>
                  </a:cubicBezTo>
                  <a:cubicBezTo>
                    <a:pt x="7873" y="9507"/>
                    <a:pt x="7673" y="9640"/>
                    <a:pt x="7506" y="9640"/>
                  </a:cubicBezTo>
                  <a:cubicBezTo>
                    <a:pt x="7473" y="9607"/>
                    <a:pt x="7506" y="9574"/>
                    <a:pt x="7539" y="9474"/>
                  </a:cubicBezTo>
                  <a:lnTo>
                    <a:pt x="7539" y="9340"/>
                  </a:lnTo>
                  <a:cubicBezTo>
                    <a:pt x="7539" y="9307"/>
                    <a:pt x="7573" y="9240"/>
                    <a:pt x="7640" y="9173"/>
                  </a:cubicBezTo>
                  <a:lnTo>
                    <a:pt x="7640" y="9007"/>
                  </a:lnTo>
                  <a:cubicBezTo>
                    <a:pt x="7640" y="8940"/>
                    <a:pt x="7673" y="8907"/>
                    <a:pt x="7673" y="8840"/>
                  </a:cubicBezTo>
                  <a:cubicBezTo>
                    <a:pt x="7673" y="8807"/>
                    <a:pt x="7640" y="8740"/>
                    <a:pt x="7573" y="8740"/>
                  </a:cubicBezTo>
                  <a:cubicBezTo>
                    <a:pt x="7473" y="8773"/>
                    <a:pt x="7373" y="8807"/>
                    <a:pt x="7306" y="8840"/>
                  </a:cubicBezTo>
                  <a:cubicBezTo>
                    <a:pt x="7139" y="8973"/>
                    <a:pt x="7206" y="9240"/>
                    <a:pt x="7039" y="9307"/>
                  </a:cubicBezTo>
                  <a:cubicBezTo>
                    <a:pt x="7006" y="9340"/>
                    <a:pt x="6939" y="9340"/>
                    <a:pt x="6839" y="9407"/>
                  </a:cubicBezTo>
                  <a:cubicBezTo>
                    <a:pt x="6806" y="9440"/>
                    <a:pt x="6706" y="9474"/>
                    <a:pt x="6672" y="9474"/>
                  </a:cubicBezTo>
                  <a:cubicBezTo>
                    <a:pt x="6572" y="9474"/>
                    <a:pt x="6472" y="9440"/>
                    <a:pt x="6405" y="9440"/>
                  </a:cubicBezTo>
                  <a:cubicBezTo>
                    <a:pt x="6372" y="9407"/>
                    <a:pt x="6272" y="9240"/>
                    <a:pt x="6205" y="9173"/>
                  </a:cubicBezTo>
                  <a:cubicBezTo>
                    <a:pt x="6105" y="8973"/>
                    <a:pt x="6138" y="8740"/>
                    <a:pt x="6172" y="8506"/>
                  </a:cubicBezTo>
                  <a:cubicBezTo>
                    <a:pt x="6172" y="8473"/>
                    <a:pt x="6205" y="8440"/>
                    <a:pt x="6205" y="8406"/>
                  </a:cubicBezTo>
                  <a:cubicBezTo>
                    <a:pt x="6205" y="8306"/>
                    <a:pt x="6172" y="8239"/>
                    <a:pt x="6172" y="8173"/>
                  </a:cubicBezTo>
                  <a:cubicBezTo>
                    <a:pt x="6172" y="8073"/>
                    <a:pt x="6305" y="7973"/>
                    <a:pt x="6405" y="7906"/>
                  </a:cubicBezTo>
                  <a:cubicBezTo>
                    <a:pt x="6539" y="7806"/>
                    <a:pt x="6572" y="7672"/>
                    <a:pt x="6739" y="7639"/>
                  </a:cubicBezTo>
                  <a:cubicBezTo>
                    <a:pt x="6839" y="7639"/>
                    <a:pt x="6906" y="7639"/>
                    <a:pt x="7006" y="7606"/>
                  </a:cubicBezTo>
                  <a:cubicBezTo>
                    <a:pt x="7072" y="7606"/>
                    <a:pt x="7139" y="7639"/>
                    <a:pt x="7173" y="7639"/>
                  </a:cubicBezTo>
                  <a:cubicBezTo>
                    <a:pt x="7339" y="7606"/>
                    <a:pt x="7339" y="7472"/>
                    <a:pt x="7473" y="7406"/>
                  </a:cubicBezTo>
                  <a:cubicBezTo>
                    <a:pt x="7573" y="7406"/>
                    <a:pt x="7673" y="7305"/>
                    <a:pt x="7806" y="7305"/>
                  </a:cubicBezTo>
                  <a:cubicBezTo>
                    <a:pt x="7856" y="7305"/>
                    <a:pt x="7925" y="7362"/>
                    <a:pt x="7970" y="7362"/>
                  </a:cubicBezTo>
                  <a:cubicBezTo>
                    <a:pt x="7986" y="7362"/>
                    <a:pt x="7998" y="7355"/>
                    <a:pt x="8006" y="7339"/>
                  </a:cubicBezTo>
                  <a:cubicBezTo>
                    <a:pt x="8040" y="7339"/>
                    <a:pt x="8073" y="7272"/>
                    <a:pt x="8140" y="7272"/>
                  </a:cubicBezTo>
                  <a:cubicBezTo>
                    <a:pt x="8173" y="7272"/>
                    <a:pt x="8307" y="7339"/>
                    <a:pt x="8307" y="7406"/>
                  </a:cubicBezTo>
                  <a:cubicBezTo>
                    <a:pt x="8340" y="7472"/>
                    <a:pt x="8273" y="7572"/>
                    <a:pt x="8307" y="7639"/>
                  </a:cubicBezTo>
                  <a:cubicBezTo>
                    <a:pt x="8373" y="7672"/>
                    <a:pt x="8540" y="7672"/>
                    <a:pt x="8674" y="7739"/>
                  </a:cubicBezTo>
                  <a:cubicBezTo>
                    <a:pt x="8707" y="7639"/>
                    <a:pt x="8640" y="7572"/>
                    <a:pt x="8640" y="7472"/>
                  </a:cubicBezTo>
                  <a:cubicBezTo>
                    <a:pt x="8640" y="7439"/>
                    <a:pt x="8640" y="7406"/>
                    <a:pt x="8607" y="7339"/>
                  </a:cubicBezTo>
                  <a:cubicBezTo>
                    <a:pt x="8607" y="7305"/>
                    <a:pt x="8540" y="7239"/>
                    <a:pt x="8507" y="7172"/>
                  </a:cubicBezTo>
                  <a:cubicBezTo>
                    <a:pt x="8473" y="6939"/>
                    <a:pt x="8640" y="6805"/>
                    <a:pt x="8774" y="6672"/>
                  </a:cubicBezTo>
                  <a:cubicBezTo>
                    <a:pt x="8807" y="6638"/>
                    <a:pt x="8840" y="6572"/>
                    <a:pt x="8940" y="6505"/>
                  </a:cubicBezTo>
                  <a:cubicBezTo>
                    <a:pt x="9007" y="6472"/>
                    <a:pt x="9041" y="6438"/>
                    <a:pt x="9141" y="6405"/>
                  </a:cubicBezTo>
                  <a:cubicBezTo>
                    <a:pt x="9274" y="6305"/>
                    <a:pt x="9341" y="6238"/>
                    <a:pt x="9441" y="6105"/>
                  </a:cubicBezTo>
                  <a:cubicBezTo>
                    <a:pt x="9474" y="5971"/>
                    <a:pt x="9374" y="5838"/>
                    <a:pt x="9341" y="5738"/>
                  </a:cubicBezTo>
                  <a:cubicBezTo>
                    <a:pt x="9357" y="5704"/>
                    <a:pt x="9382" y="5704"/>
                    <a:pt x="9407" y="5704"/>
                  </a:cubicBezTo>
                  <a:cubicBezTo>
                    <a:pt x="9432" y="5704"/>
                    <a:pt x="9457" y="5704"/>
                    <a:pt x="9474" y="5671"/>
                  </a:cubicBezTo>
                  <a:cubicBezTo>
                    <a:pt x="9541" y="5638"/>
                    <a:pt x="9508" y="5571"/>
                    <a:pt x="9541" y="5471"/>
                  </a:cubicBezTo>
                  <a:cubicBezTo>
                    <a:pt x="9541" y="5437"/>
                    <a:pt x="9641" y="5404"/>
                    <a:pt x="9674" y="5404"/>
                  </a:cubicBezTo>
                  <a:cubicBezTo>
                    <a:pt x="9708" y="5304"/>
                    <a:pt x="9774" y="5237"/>
                    <a:pt x="9808" y="5171"/>
                  </a:cubicBezTo>
                  <a:cubicBezTo>
                    <a:pt x="9841" y="5171"/>
                    <a:pt x="9874" y="5137"/>
                    <a:pt x="9941" y="5137"/>
                  </a:cubicBezTo>
                  <a:cubicBezTo>
                    <a:pt x="9975" y="5104"/>
                    <a:pt x="10008" y="5071"/>
                    <a:pt x="10108" y="5004"/>
                  </a:cubicBezTo>
                  <a:cubicBezTo>
                    <a:pt x="10141" y="4970"/>
                    <a:pt x="10275" y="4970"/>
                    <a:pt x="10275" y="4937"/>
                  </a:cubicBezTo>
                  <a:cubicBezTo>
                    <a:pt x="10275" y="4904"/>
                    <a:pt x="10208" y="4837"/>
                    <a:pt x="10208" y="4804"/>
                  </a:cubicBezTo>
                  <a:cubicBezTo>
                    <a:pt x="10208" y="4604"/>
                    <a:pt x="10508" y="4503"/>
                    <a:pt x="10642" y="4403"/>
                  </a:cubicBezTo>
                  <a:cubicBezTo>
                    <a:pt x="10775" y="4303"/>
                    <a:pt x="10842" y="4237"/>
                    <a:pt x="10975" y="4237"/>
                  </a:cubicBezTo>
                  <a:cubicBezTo>
                    <a:pt x="10975" y="4303"/>
                    <a:pt x="10842" y="4303"/>
                    <a:pt x="10875" y="4437"/>
                  </a:cubicBezTo>
                  <a:cubicBezTo>
                    <a:pt x="10890" y="4466"/>
                    <a:pt x="10909" y="4478"/>
                    <a:pt x="10931" y="4478"/>
                  </a:cubicBezTo>
                  <a:cubicBezTo>
                    <a:pt x="11008" y="4478"/>
                    <a:pt x="11116" y="4329"/>
                    <a:pt x="11142" y="4303"/>
                  </a:cubicBezTo>
                  <a:cubicBezTo>
                    <a:pt x="11209" y="4237"/>
                    <a:pt x="11376" y="4170"/>
                    <a:pt x="11509" y="4103"/>
                  </a:cubicBezTo>
                  <a:cubicBezTo>
                    <a:pt x="11642" y="4003"/>
                    <a:pt x="11809" y="3936"/>
                    <a:pt x="11676" y="3803"/>
                  </a:cubicBezTo>
                  <a:cubicBezTo>
                    <a:pt x="11609" y="3803"/>
                    <a:pt x="11542" y="3936"/>
                    <a:pt x="11509" y="4003"/>
                  </a:cubicBezTo>
                  <a:cubicBezTo>
                    <a:pt x="11476" y="4003"/>
                    <a:pt x="11476" y="3970"/>
                    <a:pt x="11442" y="3970"/>
                  </a:cubicBezTo>
                  <a:cubicBezTo>
                    <a:pt x="11376" y="3970"/>
                    <a:pt x="11376" y="4003"/>
                    <a:pt x="11309" y="4003"/>
                  </a:cubicBezTo>
                  <a:cubicBezTo>
                    <a:pt x="11275" y="4003"/>
                    <a:pt x="11175" y="3970"/>
                    <a:pt x="11142" y="3903"/>
                  </a:cubicBezTo>
                  <a:cubicBezTo>
                    <a:pt x="11109" y="3770"/>
                    <a:pt x="11209" y="3670"/>
                    <a:pt x="11275" y="3569"/>
                  </a:cubicBezTo>
                  <a:cubicBezTo>
                    <a:pt x="11246" y="3530"/>
                    <a:pt x="11214" y="3517"/>
                    <a:pt x="11180" y="3517"/>
                  </a:cubicBezTo>
                  <a:cubicBezTo>
                    <a:pt x="11110" y="3517"/>
                    <a:pt x="11036" y="3574"/>
                    <a:pt x="10971" y="3574"/>
                  </a:cubicBezTo>
                  <a:cubicBezTo>
                    <a:pt x="10961" y="3574"/>
                    <a:pt x="10951" y="3573"/>
                    <a:pt x="10942" y="3569"/>
                  </a:cubicBezTo>
                  <a:cubicBezTo>
                    <a:pt x="10942" y="3469"/>
                    <a:pt x="10975" y="3403"/>
                    <a:pt x="11042" y="3403"/>
                  </a:cubicBezTo>
                  <a:cubicBezTo>
                    <a:pt x="11142" y="3336"/>
                    <a:pt x="11309" y="3336"/>
                    <a:pt x="11342" y="3336"/>
                  </a:cubicBezTo>
                  <a:cubicBezTo>
                    <a:pt x="11376" y="3336"/>
                    <a:pt x="11342" y="3436"/>
                    <a:pt x="11442" y="3436"/>
                  </a:cubicBezTo>
                  <a:cubicBezTo>
                    <a:pt x="11453" y="3447"/>
                    <a:pt x="11464" y="3451"/>
                    <a:pt x="11478" y="3451"/>
                  </a:cubicBezTo>
                  <a:cubicBezTo>
                    <a:pt x="11505" y="3451"/>
                    <a:pt x="11542" y="3436"/>
                    <a:pt x="11609" y="3436"/>
                  </a:cubicBezTo>
                  <a:cubicBezTo>
                    <a:pt x="11609" y="3336"/>
                    <a:pt x="11476" y="3403"/>
                    <a:pt x="11476" y="3303"/>
                  </a:cubicBezTo>
                  <a:cubicBezTo>
                    <a:pt x="11542" y="3236"/>
                    <a:pt x="11776" y="3236"/>
                    <a:pt x="11876" y="3169"/>
                  </a:cubicBezTo>
                  <a:cubicBezTo>
                    <a:pt x="11976" y="3136"/>
                    <a:pt x="12043" y="3069"/>
                    <a:pt x="12109" y="3002"/>
                  </a:cubicBezTo>
                  <a:cubicBezTo>
                    <a:pt x="12136" y="2975"/>
                    <a:pt x="12185" y="2927"/>
                    <a:pt x="12256" y="2927"/>
                  </a:cubicBezTo>
                  <a:cubicBezTo>
                    <a:pt x="12273" y="2927"/>
                    <a:pt x="12290" y="2929"/>
                    <a:pt x="12310" y="2936"/>
                  </a:cubicBezTo>
                  <a:cubicBezTo>
                    <a:pt x="12343" y="3002"/>
                    <a:pt x="12276" y="3069"/>
                    <a:pt x="12209" y="3102"/>
                  </a:cubicBezTo>
                  <a:cubicBezTo>
                    <a:pt x="12143" y="3236"/>
                    <a:pt x="12009" y="3403"/>
                    <a:pt x="11943" y="3569"/>
                  </a:cubicBezTo>
                  <a:cubicBezTo>
                    <a:pt x="11965" y="3581"/>
                    <a:pt x="11991" y="3584"/>
                    <a:pt x="12019" y="3584"/>
                  </a:cubicBezTo>
                  <a:cubicBezTo>
                    <a:pt x="12076" y="3584"/>
                    <a:pt x="12143" y="3569"/>
                    <a:pt x="12209" y="3569"/>
                  </a:cubicBezTo>
                  <a:lnTo>
                    <a:pt x="12476" y="3569"/>
                  </a:lnTo>
                  <a:cubicBezTo>
                    <a:pt x="12530" y="3569"/>
                    <a:pt x="12583" y="3612"/>
                    <a:pt x="12619" y="3612"/>
                  </a:cubicBezTo>
                  <a:cubicBezTo>
                    <a:pt x="12628" y="3612"/>
                    <a:pt x="12636" y="3609"/>
                    <a:pt x="12643" y="3603"/>
                  </a:cubicBezTo>
                  <a:cubicBezTo>
                    <a:pt x="12777" y="3569"/>
                    <a:pt x="12710" y="3436"/>
                    <a:pt x="12643" y="3403"/>
                  </a:cubicBezTo>
                  <a:cubicBezTo>
                    <a:pt x="12643" y="3303"/>
                    <a:pt x="12676" y="3269"/>
                    <a:pt x="12643" y="3236"/>
                  </a:cubicBezTo>
                  <a:cubicBezTo>
                    <a:pt x="12610" y="3203"/>
                    <a:pt x="12569" y="3195"/>
                    <a:pt x="12528" y="3195"/>
                  </a:cubicBezTo>
                  <a:cubicBezTo>
                    <a:pt x="12496" y="3195"/>
                    <a:pt x="12463" y="3200"/>
                    <a:pt x="12434" y="3200"/>
                  </a:cubicBezTo>
                  <a:cubicBezTo>
                    <a:pt x="12391" y="3200"/>
                    <a:pt x="12356" y="3189"/>
                    <a:pt x="12343" y="3136"/>
                  </a:cubicBezTo>
                  <a:cubicBezTo>
                    <a:pt x="12310" y="3069"/>
                    <a:pt x="12376" y="3069"/>
                    <a:pt x="12443" y="2969"/>
                  </a:cubicBezTo>
                  <a:cubicBezTo>
                    <a:pt x="12376" y="2802"/>
                    <a:pt x="12510" y="2769"/>
                    <a:pt x="12476" y="2635"/>
                  </a:cubicBezTo>
                  <a:cubicBezTo>
                    <a:pt x="12476" y="2602"/>
                    <a:pt x="12376" y="2602"/>
                    <a:pt x="12343" y="2569"/>
                  </a:cubicBezTo>
                  <a:cubicBezTo>
                    <a:pt x="12310" y="2502"/>
                    <a:pt x="12310" y="2469"/>
                    <a:pt x="12276" y="2469"/>
                  </a:cubicBezTo>
                  <a:cubicBezTo>
                    <a:pt x="12176" y="2435"/>
                    <a:pt x="11976" y="2469"/>
                    <a:pt x="11943" y="2335"/>
                  </a:cubicBezTo>
                  <a:cubicBezTo>
                    <a:pt x="11876" y="2269"/>
                    <a:pt x="11943" y="2168"/>
                    <a:pt x="11876" y="2102"/>
                  </a:cubicBezTo>
                  <a:cubicBezTo>
                    <a:pt x="11843" y="2002"/>
                    <a:pt x="11776" y="1802"/>
                    <a:pt x="11676" y="1802"/>
                  </a:cubicBezTo>
                  <a:cubicBezTo>
                    <a:pt x="11609" y="1802"/>
                    <a:pt x="11509" y="1968"/>
                    <a:pt x="11442" y="2068"/>
                  </a:cubicBezTo>
                  <a:cubicBezTo>
                    <a:pt x="11376" y="2102"/>
                    <a:pt x="11309" y="2135"/>
                    <a:pt x="11209" y="2135"/>
                  </a:cubicBezTo>
                  <a:cubicBezTo>
                    <a:pt x="11175" y="2135"/>
                    <a:pt x="11109" y="2102"/>
                    <a:pt x="11042" y="2002"/>
                  </a:cubicBezTo>
                  <a:cubicBezTo>
                    <a:pt x="11009" y="1935"/>
                    <a:pt x="11109" y="1935"/>
                    <a:pt x="11109" y="1802"/>
                  </a:cubicBezTo>
                  <a:cubicBezTo>
                    <a:pt x="11042" y="1768"/>
                    <a:pt x="11009" y="1768"/>
                    <a:pt x="10975" y="1768"/>
                  </a:cubicBezTo>
                  <a:cubicBezTo>
                    <a:pt x="10875" y="1735"/>
                    <a:pt x="10842" y="1635"/>
                    <a:pt x="10775" y="1635"/>
                  </a:cubicBezTo>
                  <a:cubicBezTo>
                    <a:pt x="10708" y="1635"/>
                    <a:pt x="10675" y="1668"/>
                    <a:pt x="10642" y="1735"/>
                  </a:cubicBezTo>
                  <a:cubicBezTo>
                    <a:pt x="10622" y="1740"/>
                    <a:pt x="10602" y="1742"/>
                    <a:pt x="10582" y="1742"/>
                  </a:cubicBezTo>
                  <a:cubicBezTo>
                    <a:pt x="10504" y="1742"/>
                    <a:pt x="10430" y="1711"/>
                    <a:pt x="10373" y="1711"/>
                  </a:cubicBezTo>
                  <a:cubicBezTo>
                    <a:pt x="10348" y="1711"/>
                    <a:pt x="10326" y="1717"/>
                    <a:pt x="10308" y="1735"/>
                  </a:cubicBezTo>
                  <a:cubicBezTo>
                    <a:pt x="10175" y="1768"/>
                    <a:pt x="10208" y="1935"/>
                    <a:pt x="10141" y="2002"/>
                  </a:cubicBezTo>
                  <a:cubicBezTo>
                    <a:pt x="10175" y="2102"/>
                    <a:pt x="10041" y="2168"/>
                    <a:pt x="10041" y="2235"/>
                  </a:cubicBezTo>
                  <a:cubicBezTo>
                    <a:pt x="10041" y="2269"/>
                    <a:pt x="10108" y="2302"/>
                    <a:pt x="10108" y="2335"/>
                  </a:cubicBezTo>
                  <a:cubicBezTo>
                    <a:pt x="10208" y="2736"/>
                    <a:pt x="9941" y="3002"/>
                    <a:pt x="9541" y="3069"/>
                  </a:cubicBezTo>
                  <a:cubicBezTo>
                    <a:pt x="9508" y="3136"/>
                    <a:pt x="9541" y="3269"/>
                    <a:pt x="9508" y="3403"/>
                  </a:cubicBezTo>
                  <a:cubicBezTo>
                    <a:pt x="9508" y="3469"/>
                    <a:pt x="9374" y="3603"/>
                    <a:pt x="9307" y="3603"/>
                  </a:cubicBezTo>
                  <a:cubicBezTo>
                    <a:pt x="9207" y="3603"/>
                    <a:pt x="9141" y="3569"/>
                    <a:pt x="9141" y="3469"/>
                  </a:cubicBezTo>
                  <a:cubicBezTo>
                    <a:pt x="9141" y="3403"/>
                    <a:pt x="9207" y="3336"/>
                    <a:pt x="9141" y="3269"/>
                  </a:cubicBezTo>
                  <a:cubicBezTo>
                    <a:pt x="9141" y="3236"/>
                    <a:pt x="9274" y="3136"/>
                    <a:pt x="9207" y="3069"/>
                  </a:cubicBezTo>
                  <a:cubicBezTo>
                    <a:pt x="9196" y="3036"/>
                    <a:pt x="9174" y="3025"/>
                    <a:pt x="9147" y="3025"/>
                  </a:cubicBezTo>
                  <a:cubicBezTo>
                    <a:pt x="9092" y="3025"/>
                    <a:pt x="9018" y="3069"/>
                    <a:pt x="8974" y="3069"/>
                  </a:cubicBezTo>
                  <a:cubicBezTo>
                    <a:pt x="8874" y="3069"/>
                    <a:pt x="8774" y="3069"/>
                    <a:pt x="8674" y="3002"/>
                  </a:cubicBezTo>
                  <a:cubicBezTo>
                    <a:pt x="8540" y="2969"/>
                    <a:pt x="8473" y="2902"/>
                    <a:pt x="8340" y="2902"/>
                  </a:cubicBezTo>
                  <a:cubicBezTo>
                    <a:pt x="8273" y="2902"/>
                    <a:pt x="8207" y="2936"/>
                    <a:pt x="8173" y="2936"/>
                  </a:cubicBezTo>
                  <a:cubicBezTo>
                    <a:pt x="8140" y="2902"/>
                    <a:pt x="8173" y="2802"/>
                    <a:pt x="8173" y="2802"/>
                  </a:cubicBezTo>
                  <a:cubicBezTo>
                    <a:pt x="8173" y="2769"/>
                    <a:pt x="8040" y="2769"/>
                    <a:pt x="8040" y="2736"/>
                  </a:cubicBezTo>
                  <a:cubicBezTo>
                    <a:pt x="8040" y="2669"/>
                    <a:pt x="8107" y="2569"/>
                    <a:pt x="8140" y="2502"/>
                  </a:cubicBezTo>
                  <a:cubicBezTo>
                    <a:pt x="8173" y="2435"/>
                    <a:pt x="8307" y="2335"/>
                    <a:pt x="8373" y="2269"/>
                  </a:cubicBezTo>
                  <a:cubicBezTo>
                    <a:pt x="8473" y="2168"/>
                    <a:pt x="8607" y="2102"/>
                    <a:pt x="8674" y="2068"/>
                  </a:cubicBezTo>
                  <a:cubicBezTo>
                    <a:pt x="8707" y="2002"/>
                    <a:pt x="8774" y="2002"/>
                    <a:pt x="8807" y="2002"/>
                  </a:cubicBezTo>
                  <a:cubicBezTo>
                    <a:pt x="8874" y="1968"/>
                    <a:pt x="8974" y="1835"/>
                    <a:pt x="9041" y="1802"/>
                  </a:cubicBezTo>
                  <a:cubicBezTo>
                    <a:pt x="9107" y="1768"/>
                    <a:pt x="9174" y="1768"/>
                    <a:pt x="9207" y="1768"/>
                  </a:cubicBezTo>
                  <a:cubicBezTo>
                    <a:pt x="9341" y="1735"/>
                    <a:pt x="9441" y="1601"/>
                    <a:pt x="9541" y="1501"/>
                  </a:cubicBezTo>
                  <a:lnTo>
                    <a:pt x="9541" y="1501"/>
                  </a:lnTo>
                  <a:cubicBezTo>
                    <a:pt x="9541" y="1601"/>
                    <a:pt x="9441" y="1635"/>
                    <a:pt x="9441" y="1768"/>
                  </a:cubicBezTo>
                  <a:cubicBezTo>
                    <a:pt x="9464" y="1807"/>
                    <a:pt x="9490" y="1823"/>
                    <a:pt x="9516" y="1823"/>
                  </a:cubicBezTo>
                  <a:cubicBezTo>
                    <a:pt x="9603" y="1823"/>
                    <a:pt x="9706" y="1660"/>
                    <a:pt x="9808" y="1635"/>
                  </a:cubicBezTo>
                  <a:cubicBezTo>
                    <a:pt x="9823" y="1631"/>
                    <a:pt x="9839" y="1629"/>
                    <a:pt x="9854" y="1629"/>
                  </a:cubicBezTo>
                  <a:cubicBezTo>
                    <a:pt x="9921" y="1629"/>
                    <a:pt x="9978" y="1662"/>
                    <a:pt x="10026" y="1662"/>
                  </a:cubicBezTo>
                  <a:cubicBezTo>
                    <a:pt x="10057" y="1662"/>
                    <a:pt x="10085" y="1648"/>
                    <a:pt x="10108" y="1601"/>
                  </a:cubicBezTo>
                  <a:cubicBezTo>
                    <a:pt x="10041" y="1501"/>
                    <a:pt x="9975" y="1501"/>
                    <a:pt x="9874" y="1468"/>
                  </a:cubicBezTo>
                  <a:cubicBezTo>
                    <a:pt x="9808" y="1435"/>
                    <a:pt x="9708" y="1435"/>
                    <a:pt x="9674" y="1335"/>
                  </a:cubicBezTo>
                  <a:cubicBezTo>
                    <a:pt x="9695" y="1327"/>
                    <a:pt x="9714" y="1325"/>
                    <a:pt x="9730" y="1325"/>
                  </a:cubicBezTo>
                  <a:cubicBezTo>
                    <a:pt x="9774" y="1325"/>
                    <a:pt x="9803" y="1344"/>
                    <a:pt x="9836" y="1344"/>
                  </a:cubicBezTo>
                  <a:cubicBezTo>
                    <a:pt x="9848" y="1344"/>
                    <a:pt x="9860" y="1342"/>
                    <a:pt x="9874" y="1335"/>
                  </a:cubicBezTo>
                  <a:cubicBezTo>
                    <a:pt x="9941" y="1335"/>
                    <a:pt x="9975" y="1268"/>
                    <a:pt x="10008" y="1268"/>
                  </a:cubicBezTo>
                  <a:cubicBezTo>
                    <a:pt x="10108" y="1201"/>
                    <a:pt x="10208" y="1168"/>
                    <a:pt x="10308" y="1101"/>
                  </a:cubicBezTo>
                  <a:cubicBezTo>
                    <a:pt x="10341" y="1034"/>
                    <a:pt x="10308" y="1001"/>
                    <a:pt x="10341" y="934"/>
                  </a:cubicBezTo>
                  <a:cubicBezTo>
                    <a:pt x="10341" y="901"/>
                    <a:pt x="10442" y="834"/>
                    <a:pt x="10442" y="801"/>
                  </a:cubicBezTo>
                  <a:cubicBezTo>
                    <a:pt x="10475" y="767"/>
                    <a:pt x="10442" y="734"/>
                    <a:pt x="10475" y="667"/>
                  </a:cubicBezTo>
                  <a:cubicBezTo>
                    <a:pt x="10542" y="601"/>
                    <a:pt x="10675" y="634"/>
                    <a:pt x="10808" y="601"/>
                  </a:cubicBezTo>
                  <a:cubicBezTo>
                    <a:pt x="10842" y="601"/>
                    <a:pt x="10875" y="501"/>
                    <a:pt x="10942" y="501"/>
                  </a:cubicBezTo>
                  <a:cubicBezTo>
                    <a:pt x="11009" y="501"/>
                    <a:pt x="11109" y="634"/>
                    <a:pt x="11175" y="667"/>
                  </a:cubicBezTo>
                  <a:cubicBezTo>
                    <a:pt x="11209" y="667"/>
                    <a:pt x="11309" y="667"/>
                    <a:pt x="11342" y="734"/>
                  </a:cubicBezTo>
                  <a:cubicBezTo>
                    <a:pt x="11353" y="767"/>
                    <a:pt x="11343" y="795"/>
                    <a:pt x="11322" y="822"/>
                  </a:cubicBezTo>
                  <a:lnTo>
                    <a:pt x="11322" y="822"/>
                  </a:lnTo>
                  <a:cubicBezTo>
                    <a:pt x="11321" y="822"/>
                    <a:pt x="11319" y="822"/>
                    <a:pt x="11318" y="822"/>
                  </a:cubicBezTo>
                  <a:cubicBezTo>
                    <a:pt x="11307" y="822"/>
                    <a:pt x="11299" y="831"/>
                    <a:pt x="11296" y="849"/>
                  </a:cubicBezTo>
                  <a:lnTo>
                    <a:pt x="11296" y="849"/>
                  </a:lnTo>
                  <a:cubicBezTo>
                    <a:pt x="11306" y="840"/>
                    <a:pt x="11314" y="831"/>
                    <a:pt x="11322" y="822"/>
                  </a:cubicBezTo>
                  <a:lnTo>
                    <a:pt x="11322" y="822"/>
                  </a:lnTo>
                  <a:cubicBezTo>
                    <a:pt x="11328" y="823"/>
                    <a:pt x="11335" y="827"/>
                    <a:pt x="11342" y="834"/>
                  </a:cubicBezTo>
                  <a:cubicBezTo>
                    <a:pt x="11342" y="901"/>
                    <a:pt x="11342" y="901"/>
                    <a:pt x="11309" y="934"/>
                  </a:cubicBezTo>
                  <a:cubicBezTo>
                    <a:pt x="11296" y="896"/>
                    <a:pt x="11293" y="868"/>
                    <a:pt x="11296" y="849"/>
                  </a:cubicBezTo>
                  <a:lnTo>
                    <a:pt x="11296" y="849"/>
                  </a:lnTo>
                  <a:cubicBezTo>
                    <a:pt x="11249" y="893"/>
                    <a:pt x="11179" y="930"/>
                    <a:pt x="11142" y="968"/>
                  </a:cubicBezTo>
                  <a:cubicBezTo>
                    <a:pt x="11109" y="1001"/>
                    <a:pt x="11109" y="1101"/>
                    <a:pt x="11009" y="1134"/>
                  </a:cubicBezTo>
                  <a:cubicBezTo>
                    <a:pt x="10842" y="1268"/>
                    <a:pt x="10542" y="1168"/>
                    <a:pt x="10542" y="1335"/>
                  </a:cubicBezTo>
                  <a:cubicBezTo>
                    <a:pt x="10577" y="1361"/>
                    <a:pt x="10610" y="1371"/>
                    <a:pt x="10641" y="1371"/>
                  </a:cubicBezTo>
                  <a:cubicBezTo>
                    <a:pt x="10728" y="1371"/>
                    <a:pt x="10802" y="1292"/>
                    <a:pt x="10875" y="1268"/>
                  </a:cubicBezTo>
                  <a:cubicBezTo>
                    <a:pt x="10975" y="1268"/>
                    <a:pt x="11042" y="1301"/>
                    <a:pt x="11142" y="1335"/>
                  </a:cubicBezTo>
                  <a:cubicBezTo>
                    <a:pt x="11175" y="1401"/>
                    <a:pt x="11209" y="1468"/>
                    <a:pt x="11275" y="1468"/>
                  </a:cubicBezTo>
                  <a:lnTo>
                    <a:pt x="11376" y="1468"/>
                  </a:lnTo>
                  <a:cubicBezTo>
                    <a:pt x="11464" y="1468"/>
                    <a:pt x="11553" y="1483"/>
                    <a:pt x="11642" y="1483"/>
                  </a:cubicBezTo>
                  <a:cubicBezTo>
                    <a:pt x="11687" y="1483"/>
                    <a:pt x="11731" y="1479"/>
                    <a:pt x="11776" y="1468"/>
                  </a:cubicBezTo>
                  <a:cubicBezTo>
                    <a:pt x="11809" y="1401"/>
                    <a:pt x="11642" y="1401"/>
                    <a:pt x="11676" y="1301"/>
                  </a:cubicBezTo>
                  <a:cubicBezTo>
                    <a:pt x="11776" y="1301"/>
                    <a:pt x="11843" y="1301"/>
                    <a:pt x="11943" y="1335"/>
                  </a:cubicBezTo>
                  <a:cubicBezTo>
                    <a:pt x="12009" y="1268"/>
                    <a:pt x="12043" y="1234"/>
                    <a:pt x="12043" y="1134"/>
                  </a:cubicBezTo>
                  <a:cubicBezTo>
                    <a:pt x="12009" y="1068"/>
                    <a:pt x="11876" y="1068"/>
                    <a:pt x="11876" y="968"/>
                  </a:cubicBezTo>
                  <a:cubicBezTo>
                    <a:pt x="11876" y="934"/>
                    <a:pt x="11909" y="901"/>
                    <a:pt x="11976" y="834"/>
                  </a:cubicBezTo>
                  <a:cubicBezTo>
                    <a:pt x="11985" y="831"/>
                    <a:pt x="11994" y="830"/>
                    <a:pt x="12002" y="830"/>
                  </a:cubicBezTo>
                  <a:cubicBezTo>
                    <a:pt x="12088" y="830"/>
                    <a:pt x="12149" y="968"/>
                    <a:pt x="12209" y="968"/>
                  </a:cubicBezTo>
                  <a:cubicBezTo>
                    <a:pt x="12243" y="968"/>
                    <a:pt x="12376" y="901"/>
                    <a:pt x="12410" y="834"/>
                  </a:cubicBezTo>
                  <a:cubicBezTo>
                    <a:pt x="12476" y="801"/>
                    <a:pt x="12543" y="734"/>
                    <a:pt x="12543" y="667"/>
                  </a:cubicBezTo>
                  <a:cubicBezTo>
                    <a:pt x="12543" y="601"/>
                    <a:pt x="12376" y="567"/>
                    <a:pt x="12343" y="567"/>
                  </a:cubicBezTo>
                  <a:cubicBezTo>
                    <a:pt x="12243" y="567"/>
                    <a:pt x="12176" y="567"/>
                    <a:pt x="12076" y="501"/>
                  </a:cubicBezTo>
                  <a:cubicBezTo>
                    <a:pt x="12043" y="467"/>
                    <a:pt x="12076" y="434"/>
                    <a:pt x="12043" y="401"/>
                  </a:cubicBezTo>
                  <a:cubicBezTo>
                    <a:pt x="12043" y="334"/>
                    <a:pt x="12076" y="300"/>
                    <a:pt x="12043" y="267"/>
                  </a:cubicBezTo>
                  <a:cubicBezTo>
                    <a:pt x="12009" y="234"/>
                    <a:pt x="11976" y="234"/>
                    <a:pt x="11943" y="234"/>
                  </a:cubicBezTo>
                  <a:cubicBezTo>
                    <a:pt x="11876" y="234"/>
                    <a:pt x="11843" y="167"/>
                    <a:pt x="11809" y="167"/>
                  </a:cubicBezTo>
                  <a:cubicBezTo>
                    <a:pt x="11787" y="167"/>
                    <a:pt x="11750" y="197"/>
                    <a:pt x="11718" y="197"/>
                  </a:cubicBezTo>
                  <a:cubicBezTo>
                    <a:pt x="11702" y="197"/>
                    <a:pt x="11687" y="189"/>
                    <a:pt x="11676" y="167"/>
                  </a:cubicBezTo>
                  <a:cubicBezTo>
                    <a:pt x="11509" y="134"/>
                    <a:pt x="11509" y="0"/>
                    <a:pt x="11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6"/>
            <p:cNvSpPr/>
            <p:nvPr/>
          </p:nvSpPr>
          <p:spPr>
            <a:xfrm>
              <a:off x="3175055" y="3072290"/>
              <a:ext cx="2702" cy="2736"/>
            </a:xfrm>
            <a:custGeom>
              <a:avLst/>
              <a:gdLst/>
              <a:ahLst/>
              <a:cxnLst/>
              <a:rect l="l" t="t" r="r" b="b"/>
              <a:pathLst>
                <a:path w="159" h="161" extrusionOk="0">
                  <a:moveTo>
                    <a:pt x="113" y="0"/>
                  </a:moveTo>
                  <a:cubicBezTo>
                    <a:pt x="63" y="0"/>
                    <a:pt x="1" y="55"/>
                    <a:pt x="25" y="127"/>
                  </a:cubicBezTo>
                  <a:lnTo>
                    <a:pt x="92" y="161"/>
                  </a:lnTo>
                  <a:cubicBezTo>
                    <a:pt x="125" y="127"/>
                    <a:pt x="158" y="61"/>
                    <a:pt x="158" y="27"/>
                  </a:cubicBezTo>
                  <a:cubicBezTo>
                    <a:pt x="149" y="9"/>
                    <a:pt x="132" y="0"/>
                    <a:pt x="113" y="0"/>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6"/>
            <p:cNvSpPr/>
            <p:nvPr/>
          </p:nvSpPr>
          <p:spPr>
            <a:xfrm>
              <a:off x="3328592" y="2807714"/>
              <a:ext cx="407614" cy="600349"/>
            </a:xfrm>
            <a:custGeom>
              <a:avLst/>
              <a:gdLst/>
              <a:ahLst/>
              <a:cxnLst/>
              <a:rect l="l" t="t" r="r" b="b"/>
              <a:pathLst>
                <a:path w="23985" h="35326" extrusionOk="0">
                  <a:moveTo>
                    <a:pt x="16446" y="0"/>
                  </a:moveTo>
                  <a:lnTo>
                    <a:pt x="0" y="1635"/>
                  </a:lnTo>
                  <a:lnTo>
                    <a:pt x="7573" y="35326"/>
                  </a:lnTo>
                  <a:lnTo>
                    <a:pt x="23984" y="33691"/>
                  </a:lnTo>
                  <a:lnTo>
                    <a:pt x="16446" y="0"/>
                  </a:lnTo>
                  <a:close/>
                </a:path>
              </a:pathLst>
            </a:custGeom>
            <a:solidFill>
              <a:schemeClr val="dk1">
                <a:alpha val="18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3" name="Google Shape;2923;p96"/>
          <p:cNvSpPr/>
          <p:nvPr/>
        </p:nvSpPr>
        <p:spPr>
          <a:xfrm rot="-509">
            <a:off x="6394850" y="3280375"/>
            <a:ext cx="2027100" cy="1415400"/>
          </a:xfrm>
          <a:prstGeom prst="rect">
            <a:avLst/>
          </a:prstGeom>
          <a:solidFill>
            <a:schemeClr val="lt1"/>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6"/>
          <p:cNvSpPr/>
          <p:nvPr/>
        </p:nvSpPr>
        <p:spPr>
          <a:xfrm rot="-509">
            <a:off x="6394850" y="1280875"/>
            <a:ext cx="2027100" cy="1415400"/>
          </a:xfrm>
          <a:prstGeom prst="rect">
            <a:avLst/>
          </a:prstGeom>
          <a:solidFill>
            <a:schemeClr val="lt1"/>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6"/>
          <p:cNvSpPr/>
          <p:nvPr/>
        </p:nvSpPr>
        <p:spPr>
          <a:xfrm rot="-574182">
            <a:off x="6873338" y="3142605"/>
            <a:ext cx="947384" cy="25256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6"/>
          <p:cNvSpPr/>
          <p:nvPr/>
        </p:nvSpPr>
        <p:spPr>
          <a:xfrm rot="-509">
            <a:off x="720000" y="2668425"/>
            <a:ext cx="2027100" cy="1415400"/>
          </a:xfrm>
          <a:prstGeom prst="rect">
            <a:avLst/>
          </a:prstGeom>
          <a:solidFill>
            <a:schemeClr val="lt1"/>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6"/>
          <p:cNvSpPr/>
          <p:nvPr/>
        </p:nvSpPr>
        <p:spPr>
          <a:xfrm rot="-329310">
            <a:off x="1259928" y="2536565"/>
            <a:ext cx="947243" cy="25257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6"/>
          <p:cNvSpPr txBox="1"/>
          <p:nvPr/>
        </p:nvSpPr>
        <p:spPr>
          <a:xfrm>
            <a:off x="834793" y="2837347"/>
            <a:ext cx="17976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oncert One"/>
                <a:ea typeface="Concert One"/>
                <a:cs typeface="Concert One"/>
                <a:sym typeface="Concert One"/>
              </a:rPr>
              <a:t>MAIL</a:t>
            </a:r>
            <a:endParaRPr sz="2400" dirty="0">
              <a:solidFill>
                <a:schemeClr val="dk1"/>
              </a:solidFill>
              <a:latin typeface="Concert One"/>
              <a:ea typeface="Concert One"/>
              <a:cs typeface="Concert One"/>
              <a:sym typeface="Concert One"/>
            </a:endParaRPr>
          </a:p>
        </p:txBody>
      </p:sp>
      <p:sp>
        <p:nvSpPr>
          <p:cNvPr id="2929" name="Google Shape;2929;p96"/>
          <p:cNvSpPr txBox="1"/>
          <p:nvPr/>
        </p:nvSpPr>
        <p:spPr>
          <a:xfrm>
            <a:off x="834793" y="3298047"/>
            <a:ext cx="17976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1200" dirty="0">
                <a:solidFill>
                  <a:schemeClr val="dk1"/>
                </a:solidFill>
                <a:latin typeface="Quicksand Medium"/>
                <a:ea typeface="Quicksand Medium"/>
                <a:cs typeface="Quicksand Medium"/>
                <a:sym typeface="Quicksand Medium"/>
              </a:rPr>
              <a:t>K</a:t>
            </a:r>
            <a:r>
              <a:rPr lang="en" sz="1200" dirty="0">
                <a:solidFill>
                  <a:schemeClr val="dk1"/>
                </a:solidFill>
                <a:latin typeface="Quicksand Medium"/>
                <a:ea typeface="Quicksand Medium"/>
                <a:cs typeface="Quicksand Medium"/>
                <a:sym typeface="Quicksand Medium"/>
              </a:rPr>
              <a:t>evin.thai@edhec.com</a:t>
            </a:r>
            <a:endParaRPr sz="1200" dirty="0">
              <a:solidFill>
                <a:schemeClr val="dk1"/>
              </a:solidFill>
              <a:latin typeface="Quicksand Medium"/>
              <a:ea typeface="Quicksand Medium"/>
              <a:cs typeface="Quicksand Medium"/>
              <a:sym typeface="Quicksand Medium"/>
            </a:endParaRPr>
          </a:p>
        </p:txBody>
      </p:sp>
      <p:sp>
        <p:nvSpPr>
          <p:cNvPr id="2930" name="Google Shape;2930;p96"/>
          <p:cNvSpPr txBox="1"/>
          <p:nvPr/>
        </p:nvSpPr>
        <p:spPr>
          <a:xfrm>
            <a:off x="6509639" y="1465759"/>
            <a:ext cx="17973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oncert One"/>
                <a:ea typeface="Concert One"/>
                <a:cs typeface="Concert One"/>
                <a:sym typeface="Concert One"/>
              </a:rPr>
              <a:t>LINKEDIN</a:t>
            </a:r>
            <a:endParaRPr sz="2400" dirty="0">
              <a:solidFill>
                <a:schemeClr val="dk1"/>
              </a:solidFill>
              <a:latin typeface="Concert One"/>
              <a:ea typeface="Concert One"/>
              <a:cs typeface="Concert One"/>
              <a:sym typeface="Concert One"/>
            </a:endParaRPr>
          </a:p>
        </p:txBody>
      </p:sp>
      <p:sp>
        <p:nvSpPr>
          <p:cNvPr id="2931" name="Google Shape;2931;p96"/>
          <p:cNvSpPr txBox="1"/>
          <p:nvPr/>
        </p:nvSpPr>
        <p:spPr>
          <a:xfrm>
            <a:off x="6509639" y="1926459"/>
            <a:ext cx="17973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Quicksand Medium"/>
                <a:ea typeface="Quicksand Medium"/>
                <a:cs typeface="Quicksand Medium"/>
                <a:sym typeface="Quicksand Medium"/>
              </a:rPr>
              <a:t>Kévin THAI</a:t>
            </a:r>
          </a:p>
          <a:p>
            <a:pPr marL="0" lvl="0" indent="0" algn="ctr" rtl="0">
              <a:spcBef>
                <a:spcPts val="0"/>
              </a:spcBef>
              <a:spcAft>
                <a:spcPts val="0"/>
              </a:spcAft>
              <a:buNone/>
            </a:pPr>
            <a:r>
              <a:rPr lang="en" dirty="0">
                <a:solidFill>
                  <a:schemeClr val="dk1"/>
                </a:solidFill>
                <a:latin typeface="Quicksand Medium"/>
                <a:ea typeface="Quicksand Medium"/>
                <a:cs typeface="Quicksand Medium"/>
                <a:sym typeface="Quicksand Medium"/>
              </a:rPr>
              <a:t>+33 6 45 87 41 88</a:t>
            </a:r>
            <a:endParaRPr dirty="0">
              <a:solidFill>
                <a:schemeClr val="dk1"/>
              </a:solidFill>
              <a:latin typeface="Quicksand Medium"/>
              <a:ea typeface="Quicksand Medium"/>
              <a:cs typeface="Quicksand Medium"/>
              <a:sym typeface="Quicksand Medium"/>
            </a:endParaRPr>
          </a:p>
        </p:txBody>
      </p:sp>
      <p:sp>
        <p:nvSpPr>
          <p:cNvPr id="2932" name="Google Shape;2932;p96"/>
          <p:cNvSpPr txBox="1"/>
          <p:nvPr/>
        </p:nvSpPr>
        <p:spPr>
          <a:xfrm>
            <a:off x="6509639" y="3475759"/>
            <a:ext cx="17976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oncert One"/>
                <a:ea typeface="Concert One"/>
                <a:cs typeface="Concert One"/>
                <a:sym typeface="Concert One"/>
              </a:rPr>
              <a:t>GITHUB</a:t>
            </a:r>
            <a:endParaRPr sz="2400" dirty="0">
              <a:solidFill>
                <a:schemeClr val="dk1"/>
              </a:solidFill>
              <a:latin typeface="Concert One"/>
              <a:ea typeface="Concert One"/>
              <a:cs typeface="Concert One"/>
              <a:sym typeface="Concert One"/>
            </a:endParaRPr>
          </a:p>
        </p:txBody>
      </p:sp>
      <p:sp>
        <p:nvSpPr>
          <p:cNvPr id="2933" name="Google Shape;2933;p96"/>
          <p:cNvSpPr txBox="1"/>
          <p:nvPr/>
        </p:nvSpPr>
        <p:spPr>
          <a:xfrm>
            <a:off x="6509639" y="3936559"/>
            <a:ext cx="17976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dirty="0">
                <a:solidFill>
                  <a:schemeClr val="dk1"/>
                </a:solidFill>
                <a:latin typeface="Quicksand Medium"/>
                <a:ea typeface="Quicksand Medium"/>
                <a:cs typeface="Quicksand Medium"/>
                <a:sym typeface="Quicksand Medium"/>
              </a:rPr>
              <a:t>kevinthai-ironhack</a:t>
            </a:r>
            <a:endParaRPr dirty="0">
              <a:solidFill>
                <a:schemeClr val="dk1"/>
              </a:solidFill>
              <a:latin typeface="Quicksand Medium"/>
              <a:ea typeface="Quicksand Medium"/>
              <a:cs typeface="Quicksand Medium"/>
              <a:sym typeface="Quicksand Medium"/>
            </a:endParaRPr>
          </a:p>
        </p:txBody>
      </p:sp>
      <p:cxnSp>
        <p:nvCxnSpPr>
          <p:cNvPr id="2934" name="Google Shape;2934;p96"/>
          <p:cNvCxnSpPr>
            <a:stCxn id="2924" idx="1"/>
          </p:cNvCxnSpPr>
          <p:nvPr/>
        </p:nvCxnSpPr>
        <p:spPr>
          <a:xfrm flipH="1">
            <a:off x="5317850" y="1988725"/>
            <a:ext cx="1077000" cy="308700"/>
          </a:xfrm>
          <a:prstGeom prst="curvedConnector3">
            <a:avLst>
              <a:gd name="adj1" fmla="val 50000"/>
            </a:avLst>
          </a:prstGeom>
          <a:noFill/>
          <a:ln w="19050" cap="flat" cmpd="sng">
            <a:solidFill>
              <a:schemeClr val="accent6"/>
            </a:solidFill>
            <a:prstDash val="dot"/>
            <a:round/>
            <a:headEnd type="none" w="med" len="med"/>
            <a:tailEnd type="triangle" w="med" len="med"/>
          </a:ln>
        </p:spPr>
      </p:cxnSp>
      <p:cxnSp>
        <p:nvCxnSpPr>
          <p:cNvPr id="2935" name="Google Shape;2935;p96"/>
          <p:cNvCxnSpPr>
            <a:stCxn id="2927" idx="0"/>
          </p:cNvCxnSpPr>
          <p:nvPr/>
        </p:nvCxnSpPr>
        <p:spPr>
          <a:xfrm rot="-5400000" flipH="1">
            <a:off x="2267999" y="1990551"/>
            <a:ext cx="379800" cy="1473000"/>
          </a:xfrm>
          <a:prstGeom prst="curvedConnector4">
            <a:avLst>
              <a:gd name="adj1" fmla="val -74625"/>
              <a:gd name="adj2" fmla="val 66828"/>
            </a:avLst>
          </a:prstGeom>
          <a:noFill/>
          <a:ln w="19050" cap="flat" cmpd="sng">
            <a:solidFill>
              <a:schemeClr val="accent6"/>
            </a:solidFill>
            <a:prstDash val="dot"/>
            <a:round/>
            <a:headEnd type="none" w="med" len="med"/>
            <a:tailEnd type="triangle" w="med" len="med"/>
          </a:ln>
        </p:spPr>
      </p:cxnSp>
      <p:cxnSp>
        <p:nvCxnSpPr>
          <p:cNvPr id="2936" name="Google Shape;2936;p96"/>
          <p:cNvCxnSpPr>
            <a:stCxn id="2923" idx="1"/>
            <a:endCxn id="2937" idx="6"/>
          </p:cNvCxnSpPr>
          <p:nvPr/>
        </p:nvCxnSpPr>
        <p:spPr>
          <a:xfrm rot="10800000">
            <a:off x="5778050" y="3330025"/>
            <a:ext cx="616800" cy="658200"/>
          </a:xfrm>
          <a:prstGeom prst="curvedConnector3">
            <a:avLst>
              <a:gd name="adj1" fmla="val 49989"/>
            </a:avLst>
          </a:prstGeom>
          <a:noFill/>
          <a:ln w="19050" cap="flat" cmpd="sng">
            <a:solidFill>
              <a:schemeClr val="accent6"/>
            </a:solidFill>
            <a:prstDash val="dot"/>
            <a:round/>
            <a:headEnd type="none" w="med" len="med"/>
            <a:tailEnd type="triangle" w="med" len="med"/>
          </a:ln>
        </p:spPr>
      </p:cxnSp>
      <p:sp>
        <p:nvSpPr>
          <p:cNvPr id="2937" name="Google Shape;2937;p96"/>
          <p:cNvSpPr/>
          <p:nvPr/>
        </p:nvSpPr>
        <p:spPr>
          <a:xfrm>
            <a:off x="5590989" y="3236300"/>
            <a:ext cx="187200" cy="1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8" name="Google Shape;2938;p96"/>
          <p:cNvGrpSpPr/>
          <p:nvPr/>
        </p:nvGrpSpPr>
        <p:grpSpPr>
          <a:xfrm>
            <a:off x="7935752" y="902207"/>
            <a:ext cx="976504" cy="505035"/>
            <a:chOff x="2750475" y="2628150"/>
            <a:chExt cx="1723750" cy="891500"/>
          </a:xfrm>
        </p:grpSpPr>
        <p:sp>
          <p:nvSpPr>
            <p:cNvPr id="2939" name="Google Shape;2939;p96"/>
            <p:cNvSpPr/>
            <p:nvPr/>
          </p:nvSpPr>
          <p:spPr>
            <a:xfrm>
              <a:off x="2750475" y="2628150"/>
              <a:ext cx="1723750" cy="891500"/>
            </a:xfrm>
            <a:custGeom>
              <a:avLst/>
              <a:gdLst/>
              <a:ahLst/>
              <a:cxnLst/>
              <a:rect l="l" t="t" r="r" b="b"/>
              <a:pathLst>
                <a:path w="68950" h="35660" extrusionOk="0">
                  <a:moveTo>
                    <a:pt x="4604" y="1735"/>
                  </a:moveTo>
                  <a:cubicBezTo>
                    <a:pt x="16979" y="2469"/>
                    <a:pt x="23183" y="4771"/>
                    <a:pt x="27620" y="7106"/>
                  </a:cubicBezTo>
                  <a:cubicBezTo>
                    <a:pt x="32123" y="9441"/>
                    <a:pt x="35325" y="10075"/>
                    <a:pt x="35325" y="10075"/>
                  </a:cubicBezTo>
                  <a:cubicBezTo>
                    <a:pt x="35325" y="10075"/>
                    <a:pt x="37961" y="10775"/>
                    <a:pt x="42230" y="10775"/>
                  </a:cubicBezTo>
                  <a:cubicBezTo>
                    <a:pt x="42664" y="10775"/>
                    <a:pt x="43131" y="10775"/>
                    <a:pt x="43565" y="10742"/>
                  </a:cubicBezTo>
                  <a:cubicBezTo>
                    <a:pt x="44032" y="10742"/>
                    <a:pt x="44465" y="10675"/>
                    <a:pt x="44966" y="10675"/>
                  </a:cubicBezTo>
                  <a:cubicBezTo>
                    <a:pt x="49802" y="10675"/>
                    <a:pt x="56207" y="11609"/>
                    <a:pt x="66648" y="15845"/>
                  </a:cubicBezTo>
                  <a:cubicBezTo>
                    <a:pt x="67015" y="16012"/>
                    <a:pt x="67315" y="16413"/>
                    <a:pt x="67248" y="16846"/>
                  </a:cubicBezTo>
                  <a:cubicBezTo>
                    <a:pt x="67215" y="17547"/>
                    <a:pt x="67148" y="18748"/>
                    <a:pt x="66748" y="20149"/>
                  </a:cubicBezTo>
                  <a:cubicBezTo>
                    <a:pt x="66715" y="20415"/>
                    <a:pt x="66514" y="20616"/>
                    <a:pt x="66248" y="20716"/>
                  </a:cubicBezTo>
                  <a:cubicBezTo>
                    <a:pt x="65747" y="20882"/>
                    <a:pt x="64880" y="21449"/>
                    <a:pt x="64346" y="23151"/>
                  </a:cubicBezTo>
                  <a:cubicBezTo>
                    <a:pt x="63579" y="25619"/>
                    <a:pt x="61244" y="33692"/>
                    <a:pt x="54072" y="33992"/>
                  </a:cubicBezTo>
                  <a:lnTo>
                    <a:pt x="53138" y="33992"/>
                  </a:lnTo>
                  <a:cubicBezTo>
                    <a:pt x="46333" y="33992"/>
                    <a:pt x="40629" y="30990"/>
                    <a:pt x="38561" y="27320"/>
                  </a:cubicBezTo>
                  <a:cubicBezTo>
                    <a:pt x="36460" y="23484"/>
                    <a:pt x="36059" y="18214"/>
                    <a:pt x="36059" y="18214"/>
                  </a:cubicBezTo>
                  <a:cubicBezTo>
                    <a:pt x="36059" y="18214"/>
                    <a:pt x="35959" y="15946"/>
                    <a:pt x="34125" y="15479"/>
                  </a:cubicBezTo>
                  <a:cubicBezTo>
                    <a:pt x="33958" y="15445"/>
                    <a:pt x="33824" y="15445"/>
                    <a:pt x="33658" y="15445"/>
                  </a:cubicBezTo>
                  <a:cubicBezTo>
                    <a:pt x="32056" y="15445"/>
                    <a:pt x="31156" y="17113"/>
                    <a:pt x="31156" y="17113"/>
                  </a:cubicBezTo>
                  <a:cubicBezTo>
                    <a:pt x="31156" y="17113"/>
                    <a:pt x="28521" y="21650"/>
                    <a:pt x="24951" y="24185"/>
                  </a:cubicBezTo>
                  <a:cubicBezTo>
                    <a:pt x="23217" y="25386"/>
                    <a:pt x="20815" y="26053"/>
                    <a:pt x="18013" y="26053"/>
                  </a:cubicBezTo>
                  <a:cubicBezTo>
                    <a:pt x="14944" y="26053"/>
                    <a:pt x="11442" y="25219"/>
                    <a:pt x="8106" y="23484"/>
                  </a:cubicBezTo>
                  <a:cubicBezTo>
                    <a:pt x="1735" y="20115"/>
                    <a:pt x="3136" y="11843"/>
                    <a:pt x="3503" y="9274"/>
                  </a:cubicBezTo>
                  <a:cubicBezTo>
                    <a:pt x="3770" y="7506"/>
                    <a:pt x="3236" y="6639"/>
                    <a:pt x="2836" y="6272"/>
                  </a:cubicBezTo>
                  <a:cubicBezTo>
                    <a:pt x="2635" y="6105"/>
                    <a:pt x="2602" y="5805"/>
                    <a:pt x="2635" y="5571"/>
                  </a:cubicBezTo>
                  <a:cubicBezTo>
                    <a:pt x="2936" y="4137"/>
                    <a:pt x="3336" y="3003"/>
                    <a:pt x="3636" y="2336"/>
                  </a:cubicBezTo>
                  <a:cubicBezTo>
                    <a:pt x="3803" y="1969"/>
                    <a:pt x="4170" y="1735"/>
                    <a:pt x="4570" y="1735"/>
                  </a:cubicBezTo>
                  <a:close/>
                  <a:moveTo>
                    <a:pt x="4503" y="1"/>
                  </a:moveTo>
                  <a:cubicBezTo>
                    <a:pt x="3436" y="1"/>
                    <a:pt x="2469" y="635"/>
                    <a:pt x="2035" y="1635"/>
                  </a:cubicBezTo>
                  <a:cubicBezTo>
                    <a:pt x="1701" y="2402"/>
                    <a:pt x="1301" y="3603"/>
                    <a:pt x="968" y="5138"/>
                  </a:cubicBezTo>
                  <a:cubicBezTo>
                    <a:pt x="801" y="5972"/>
                    <a:pt x="1034" y="6806"/>
                    <a:pt x="1635" y="7439"/>
                  </a:cubicBezTo>
                  <a:cubicBezTo>
                    <a:pt x="1668" y="7473"/>
                    <a:pt x="2002" y="7840"/>
                    <a:pt x="1835" y="8974"/>
                  </a:cubicBezTo>
                  <a:lnTo>
                    <a:pt x="1802" y="9174"/>
                  </a:lnTo>
                  <a:cubicBezTo>
                    <a:pt x="1335" y="12143"/>
                    <a:pt x="0" y="21083"/>
                    <a:pt x="7272" y="24952"/>
                  </a:cubicBezTo>
                  <a:cubicBezTo>
                    <a:pt x="10675" y="26787"/>
                    <a:pt x="14377" y="27754"/>
                    <a:pt x="17980" y="27754"/>
                  </a:cubicBezTo>
                  <a:cubicBezTo>
                    <a:pt x="18043" y="27755"/>
                    <a:pt x="18105" y="27755"/>
                    <a:pt x="18168" y="27755"/>
                  </a:cubicBezTo>
                  <a:cubicBezTo>
                    <a:pt x="21227" y="27755"/>
                    <a:pt x="23957" y="26959"/>
                    <a:pt x="25919" y="25619"/>
                  </a:cubicBezTo>
                  <a:cubicBezTo>
                    <a:pt x="29755" y="22917"/>
                    <a:pt x="32490" y="18180"/>
                    <a:pt x="32590" y="17980"/>
                  </a:cubicBezTo>
                  <a:cubicBezTo>
                    <a:pt x="32757" y="17713"/>
                    <a:pt x="33191" y="17146"/>
                    <a:pt x="33658" y="17146"/>
                  </a:cubicBezTo>
                  <a:lnTo>
                    <a:pt x="33758" y="17146"/>
                  </a:lnTo>
                  <a:cubicBezTo>
                    <a:pt x="34291" y="17347"/>
                    <a:pt x="34425" y="18347"/>
                    <a:pt x="34425" y="18347"/>
                  </a:cubicBezTo>
                  <a:cubicBezTo>
                    <a:pt x="34425" y="18614"/>
                    <a:pt x="34858" y="24018"/>
                    <a:pt x="37127" y="28154"/>
                  </a:cubicBezTo>
                  <a:cubicBezTo>
                    <a:pt x="39629" y="32657"/>
                    <a:pt x="46033" y="35660"/>
                    <a:pt x="53138" y="35660"/>
                  </a:cubicBezTo>
                  <a:cubicBezTo>
                    <a:pt x="53472" y="35660"/>
                    <a:pt x="53805" y="35660"/>
                    <a:pt x="54139" y="35626"/>
                  </a:cubicBezTo>
                  <a:cubicBezTo>
                    <a:pt x="62311" y="35293"/>
                    <a:pt x="64980" y="26653"/>
                    <a:pt x="65847" y="23784"/>
                  </a:cubicBezTo>
                  <a:lnTo>
                    <a:pt x="65881" y="23551"/>
                  </a:lnTo>
                  <a:cubicBezTo>
                    <a:pt x="66214" y="22450"/>
                    <a:pt x="66681" y="22283"/>
                    <a:pt x="66781" y="22217"/>
                  </a:cubicBezTo>
                  <a:cubicBezTo>
                    <a:pt x="67548" y="21983"/>
                    <a:pt x="68149" y="21316"/>
                    <a:pt x="68349" y="20482"/>
                  </a:cubicBezTo>
                  <a:cubicBezTo>
                    <a:pt x="68716" y="18948"/>
                    <a:pt x="68849" y="17680"/>
                    <a:pt x="68883" y="16846"/>
                  </a:cubicBezTo>
                  <a:cubicBezTo>
                    <a:pt x="68949" y="15745"/>
                    <a:pt x="68282" y="14678"/>
                    <a:pt x="67215" y="14278"/>
                  </a:cubicBezTo>
                  <a:cubicBezTo>
                    <a:pt x="55707" y="9608"/>
                    <a:pt x="49269" y="8974"/>
                    <a:pt x="44866" y="8974"/>
                  </a:cubicBezTo>
                  <a:cubicBezTo>
                    <a:pt x="44432" y="8974"/>
                    <a:pt x="43965" y="8974"/>
                    <a:pt x="43465" y="9007"/>
                  </a:cubicBezTo>
                  <a:cubicBezTo>
                    <a:pt x="43031" y="9007"/>
                    <a:pt x="42631" y="9074"/>
                    <a:pt x="42197" y="9074"/>
                  </a:cubicBezTo>
                  <a:cubicBezTo>
                    <a:pt x="38261" y="9074"/>
                    <a:pt x="35759" y="8407"/>
                    <a:pt x="35759" y="8407"/>
                  </a:cubicBezTo>
                  <a:cubicBezTo>
                    <a:pt x="35692" y="8407"/>
                    <a:pt x="35659" y="8340"/>
                    <a:pt x="35626" y="8340"/>
                  </a:cubicBezTo>
                  <a:cubicBezTo>
                    <a:pt x="35592" y="8340"/>
                    <a:pt x="32523" y="7773"/>
                    <a:pt x="28354" y="5571"/>
                  </a:cubicBezTo>
                  <a:cubicBezTo>
                    <a:pt x="24251" y="3403"/>
                    <a:pt x="17813" y="801"/>
                    <a:pt x="4670"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6"/>
            <p:cNvSpPr/>
            <p:nvPr/>
          </p:nvSpPr>
          <p:spPr>
            <a:xfrm>
              <a:off x="2793000" y="2671275"/>
              <a:ext cx="1639525" cy="807175"/>
            </a:xfrm>
            <a:custGeom>
              <a:avLst/>
              <a:gdLst/>
              <a:ahLst/>
              <a:cxnLst/>
              <a:rect l="l" t="t" r="r" b="b"/>
              <a:pathLst>
                <a:path w="65581" h="32287" extrusionOk="0">
                  <a:moveTo>
                    <a:pt x="2811" y="0"/>
                  </a:moveTo>
                  <a:cubicBezTo>
                    <a:pt x="2449" y="0"/>
                    <a:pt x="2085" y="252"/>
                    <a:pt x="1935" y="611"/>
                  </a:cubicBezTo>
                  <a:cubicBezTo>
                    <a:pt x="1635" y="1278"/>
                    <a:pt x="1268" y="2379"/>
                    <a:pt x="934" y="3846"/>
                  </a:cubicBezTo>
                  <a:cubicBezTo>
                    <a:pt x="901" y="4080"/>
                    <a:pt x="934" y="4380"/>
                    <a:pt x="1135" y="4547"/>
                  </a:cubicBezTo>
                  <a:cubicBezTo>
                    <a:pt x="1535" y="4914"/>
                    <a:pt x="2102" y="5781"/>
                    <a:pt x="1802" y="7549"/>
                  </a:cubicBezTo>
                  <a:cubicBezTo>
                    <a:pt x="1435" y="10084"/>
                    <a:pt x="0" y="18390"/>
                    <a:pt x="6372" y="21759"/>
                  </a:cubicBezTo>
                  <a:cubicBezTo>
                    <a:pt x="9737" y="23539"/>
                    <a:pt x="13242" y="24360"/>
                    <a:pt x="16331" y="24360"/>
                  </a:cubicBezTo>
                  <a:cubicBezTo>
                    <a:pt x="19090" y="24360"/>
                    <a:pt x="21517" y="23705"/>
                    <a:pt x="23217" y="22493"/>
                  </a:cubicBezTo>
                  <a:cubicBezTo>
                    <a:pt x="26786" y="19958"/>
                    <a:pt x="29421" y="15421"/>
                    <a:pt x="29421" y="15421"/>
                  </a:cubicBezTo>
                  <a:cubicBezTo>
                    <a:pt x="29421" y="15421"/>
                    <a:pt x="30373" y="13742"/>
                    <a:pt x="31943" y="13742"/>
                  </a:cubicBezTo>
                  <a:cubicBezTo>
                    <a:pt x="32087" y="13742"/>
                    <a:pt x="32236" y="13756"/>
                    <a:pt x="32390" y="13787"/>
                  </a:cubicBezTo>
                  <a:cubicBezTo>
                    <a:pt x="34225" y="14254"/>
                    <a:pt x="34325" y="16556"/>
                    <a:pt x="34325" y="16556"/>
                  </a:cubicBezTo>
                  <a:cubicBezTo>
                    <a:pt x="34325" y="16556"/>
                    <a:pt x="34725" y="21793"/>
                    <a:pt x="36827" y="25629"/>
                  </a:cubicBezTo>
                  <a:cubicBezTo>
                    <a:pt x="38866" y="29292"/>
                    <a:pt x="44587" y="32287"/>
                    <a:pt x="51374" y="32287"/>
                  </a:cubicBezTo>
                  <a:cubicBezTo>
                    <a:pt x="51693" y="32287"/>
                    <a:pt x="52014" y="32280"/>
                    <a:pt x="52338" y="32267"/>
                  </a:cubicBezTo>
                  <a:cubicBezTo>
                    <a:pt x="59576" y="31967"/>
                    <a:pt x="61845" y="23894"/>
                    <a:pt x="62612" y="21426"/>
                  </a:cubicBezTo>
                  <a:cubicBezTo>
                    <a:pt x="63146" y="19724"/>
                    <a:pt x="64013" y="19191"/>
                    <a:pt x="64513" y="19024"/>
                  </a:cubicBezTo>
                  <a:cubicBezTo>
                    <a:pt x="64780" y="18924"/>
                    <a:pt x="64980" y="18724"/>
                    <a:pt x="65014" y="18424"/>
                  </a:cubicBezTo>
                  <a:cubicBezTo>
                    <a:pt x="65447" y="17023"/>
                    <a:pt x="65514" y="15822"/>
                    <a:pt x="65581" y="15121"/>
                  </a:cubicBezTo>
                  <a:cubicBezTo>
                    <a:pt x="65581" y="14721"/>
                    <a:pt x="65314" y="14287"/>
                    <a:pt x="64947" y="14120"/>
                  </a:cubicBezTo>
                  <a:cubicBezTo>
                    <a:pt x="54515" y="9875"/>
                    <a:pt x="48081" y="8993"/>
                    <a:pt x="43288" y="8993"/>
                  </a:cubicBezTo>
                  <a:cubicBezTo>
                    <a:pt x="42809" y="8993"/>
                    <a:pt x="42346" y="9002"/>
                    <a:pt x="41897" y="9017"/>
                  </a:cubicBezTo>
                  <a:cubicBezTo>
                    <a:pt x="41433" y="9032"/>
                    <a:pt x="40985" y="9039"/>
                    <a:pt x="40555" y="9039"/>
                  </a:cubicBezTo>
                  <a:cubicBezTo>
                    <a:pt x="36249" y="9039"/>
                    <a:pt x="33658" y="8350"/>
                    <a:pt x="33658" y="8350"/>
                  </a:cubicBezTo>
                  <a:cubicBezTo>
                    <a:pt x="33658" y="8350"/>
                    <a:pt x="30456" y="7749"/>
                    <a:pt x="25952" y="5381"/>
                  </a:cubicBezTo>
                  <a:cubicBezTo>
                    <a:pt x="21549" y="3079"/>
                    <a:pt x="15311" y="778"/>
                    <a:pt x="2936" y="10"/>
                  </a:cubicBezTo>
                  <a:cubicBezTo>
                    <a:pt x="2895" y="3"/>
                    <a:pt x="2853" y="0"/>
                    <a:pt x="2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6"/>
            <p:cNvSpPr/>
            <p:nvPr/>
          </p:nvSpPr>
          <p:spPr>
            <a:xfrm>
              <a:off x="3683625" y="2945050"/>
              <a:ext cx="668000" cy="497825"/>
            </a:xfrm>
            <a:custGeom>
              <a:avLst/>
              <a:gdLst/>
              <a:ahLst/>
              <a:cxnLst/>
              <a:rect l="l" t="t" r="r" b="b"/>
              <a:pathLst>
                <a:path w="26720" h="19913" extrusionOk="0">
                  <a:moveTo>
                    <a:pt x="8507" y="1"/>
                  </a:moveTo>
                  <a:cubicBezTo>
                    <a:pt x="7640" y="67"/>
                    <a:pt x="6806" y="67"/>
                    <a:pt x="5972" y="134"/>
                  </a:cubicBezTo>
                  <a:cubicBezTo>
                    <a:pt x="5004" y="267"/>
                    <a:pt x="4037" y="468"/>
                    <a:pt x="3203" y="968"/>
                  </a:cubicBezTo>
                  <a:cubicBezTo>
                    <a:pt x="1802" y="1768"/>
                    <a:pt x="1002" y="3270"/>
                    <a:pt x="768" y="4837"/>
                  </a:cubicBezTo>
                  <a:cubicBezTo>
                    <a:pt x="1" y="9574"/>
                    <a:pt x="1969" y="16913"/>
                    <a:pt x="9041" y="18747"/>
                  </a:cubicBezTo>
                  <a:cubicBezTo>
                    <a:pt x="11926" y="19492"/>
                    <a:pt x="14233" y="19913"/>
                    <a:pt x="16115" y="19913"/>
                  </a:cubicBezTo>
                  <a:cubicBezTo>
                    <a:pt x="18868" y="19913"/>
                    <a:pt x="20710" y="19013"/>
                    <a:pt x="22117" y="16913"/>
                  </a:cubicBezTo>
                  <a:cubicBezTo>
                    <a:pt x="24452" y="13343"/>
                    <a:pt x="26720" y="8607"/>
                    <a:pt x="25186" y="5171"/>
                  </a:cubicBezTo>
                  <a:cubicBezTo>
                    <a:pt x="24752" y="4270"/>
                    <a:pt x="23484" y="3503"/>
                    <a:pt x="22650" y="3069"/>
                  </a:cubicBezTo>
                  <a:cubicBezTo>
                    <a:pt x="20049" y="1602"/>
                    <a:pt x="17046" y="968"/>
                    <a:pt x="14178" y="501"/>
                  </a:cubicBezTo>
                  <a:cubicBezTo>
                    <a:pt x="12310" y="167"/>
                    <a:pt x="10375" y="1"/>
                    <a:pt x="85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6"/>
            <p:cNvSpPr/>
            <p:nvPr/>
          </p:nvSpPr>
          <p:spPr>
            <a:xfrm>
              <a:off x="2865550" y="2741350"/>
              <a:ext cx="637975" cy="507050"/>
            </a:xfrm>
            <a:custGeom>
              <a:avLst/>
              <a:gdLst/>
              <a:ahLst/>
              <a:cxnLst/>
              <a:rect l="l" t="t" r="r" b="b"/>
              <a:pathLst>
                <a:path w="25519" h="20282" extrusionOk="0">
                  <a:moveTo>
                    <a:pt x="7174" y="0"/>
                  </a:moveTo>
                  <a:cubicBezTo>
                    <a:pt x="6807" y="0"/>
                    <a:pt x="6439" y="14"/>
                    <a:pt x="6072" y="43"/>
                  </a:cubicBezTo>
                  <a:cubicBezTo>
                    <a:pt x="5138" y="76"/>
                    <a:pt x="3670" y="143"/>
                    <a:pt x="2869" y="810"/>
                  </a:cubicBezTo>
                  <a:cubicBezTo>
                    <a:pt x="1" y="3245"/>
                    <a:pt x="1" y="8515"/>
                    <a:pt x="568" y="12752"/>
                  </a:cubicBezTo>
                  <a:cubicBezTo>
                    <a:pt x="1135" y="16955"/>
                    <a:pt x="4370" y="18623"/>
                    <a:pt x="11542" y="20057"/>
                  </a:cubicBezTo>
                  <a:cubicBezTo>
                    <a:pt x="12306" y="20210"/>
                    <a:pt x="13046" y="20281"/>
                    <a:pt x="13759" y="20281"/>
                  </a:cubicBezTo>
                  <a:cubicBezTo>
                    <a:pt x="19739" y="20281"/>
                    <a:pt x="23860" y="15263"/>
                    <a:pt x="25052" y="11151"/>
                  </a:cubicBezTo>
                  <a:cubicBezTo>
                    <a:pt x="25519" y="9616"/>
                    <a:pt x="25419" y="7915"/>
                    <a:pt x="24518" y="6581"/>
                  </a:cubicBezTo>
                  <a:cubicBezTo>
                    <a:pt x="23918" y="5747"/>
                    <a:pt x="23217" y="5146"/>
                    <a:pt x="22383" y="4613"/>
                  </a:cubicBezTo>
                  <a:cubicBezTo>
                    <a:pt x="21683" y="4146"/>
                    <a:pt x="20915" y="3745"/>
                    <a:pt x="20182" y="3445"/>
                  </a:cubicBezTo>
                  <a:cubicBezTo>
                    <a:pt x="18447" y="2611"/>
                    <a:pt x="16679" y="1944"/>
                    <a:pt x="14844" y="1410"/>
                  </a:cubicBezTo>
                  <a:cubicBezTo>
                    <a:pt x="12360" y="680"/>
                    <a:pt x="9773" y="0"/>
                    <a:pt x="7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6"/>
            <p:cNvSpPr/>
            <p:nvPr/>
          </p:nvSpPr>
          <p:spPr>
            <a:xfrm>
              <a:off x="3682800" y="2974250"/>
              <a:ext cx="492875" cy="468150"/>
            </a:xfrm>
            <a:custGeom>
              <a:avLst/>
              <a:gdLst/>
              <a:ahLst/>
              <a:cxnLst/>
              <a:rect l="l" t="t" r="r" b="b"/>
              <a:pathLst>
                <a:path w="19715" h="18726" extrusionOk="0">
                  <a:moveTo>
                    <a:pt x="2969" y="0"/>
                  </a:moveTo>
                  <a:cubicBezTo>
                    <a:pt x="1702" y="834"/>
                    <a:pt x="1001" y="2235"/>
                    <a:pt x="801" y="3703"/>
                  </a:cubicBezTo>
                  <a:cubicBezTo>
                    <a:pt x="1" y="8439"/>
                    <a:pt x="2002" y="15778"/>
                    <a:pt x="9074" y="17579"/>
                  </a:cubicBezTo>
                  <a:cubicBezTo>
                    <a:pt x="11979" y="18306"/>
                    <a:pt x="14293" y="18725"/>
                    <a:pt x="16172" y="18725"/>
                  </a:cubicBezTo>
                  <a:cubicBezTo>
                    <a:pt x="17573" y="18725"/>
                    <a:pt x="18732" y="18492"/>
                    <a:pt x="19715" y="17980"/>
                  </a:cubicBezTo>
                  <a:cubicBezTo>
                    <a:pt x="12543" y="12342"/>
                    <a:pt x="6872" y="5504"/>
                    <a:pt x="2969" y="0"/>
                  </a:cubicBezTo>
                  <a:close/>
                </a:path>
              </a:pathLst>
            </a:custGeom>
            <a:solidFill>
              <a:schemeClr val="dk1">
                <a:alpha val="18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6"/>
            <p:cNvSpPr/>
            <p:nvPr/>
          </p:nvSpPr>
          <p:spPr>
            <a:xfrm>
              <a:off x="2865550" y="2780775"/>
              <a:ext cx="458675" cy="465775"/>
            </a:xfrm>
            <a:custGeom>
              <a:avLst/>
              <a:gdLst/>
              <a:ahLst/>
              <a:cxnLst/>
              <a:rect l="l" t="t" r="r" b="b"/>
              <a:pathLst>
                <a:path w="18347" h="18631" extrusionOk="0">
                  <a:moveTo>
                    <a:pt x="2135" y="0"/>
                  </a:moveTo>
                  <a:cubicBezTo>
                    <a:pt x="1" y="2635"/>
                    <a:pt x="34" y="7339"/>
                    <a:pt x="534" y="11141"/>
                  </a:cubicBezTo>
                  <a:cubicBezTo>
                    <a:pt x="1135" y="15344"/>
                    <a:pt x="4370" y="17012"/>
                    <a:pt x="11542" y="18413"/>
                  </a:cubicBezTo>
                  <a:cubicBezTo>
                    <a:pt x="12311" y="18561"/>
                    <a:pt x="13051" y="18630"/>
                    <a:pt x="13762" y="18630"/>
                  </a:cubicBezTo>
                  <a:cubicBezTo>
                    <a:pt x="15456" y="18630"/>
                    <a:pt x="16984" y="18237"/>
                    <a:pt x="18347" y="17579"/>
                  </a:cubicBezTo>
                  <a:cubicBezTo>
                    <a:pt x="11475" y="12009"/>
                    <a:pt x="5971" y="5337"/>
                    <a:pt x="2135" y="0"/>
                  </a:cubicBezTo>
                  <a:close/>
                </a:path>
              </a:pathLst>
            </a:custGeom>
            <a:solidFill>
              <a:schemeClr val="dk1">
                <a:alpha val="183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6"/>
            <p:cNvSpPr/>
            <p:nvPr/>
          </p:nvSpPr>
          <p:spPr>
            <a:xfrm>
              <a:off x="3360075" y="2890625"/>
              <a:ext cx="101750" cy="163200"/>
            </a:xfrm>
            <a:custGeom>
              <a:avLst/>
              <a:gdLst/>
              <a:ahLst/>
              <a:cxnLst/>
              <a:rect l="l" t="t" r="r" b="b"/>
              <a:pathLst>
                <a:path w="4070" h="6528" extrusionOk="0">
                  <a:moveTo>
                    <a:pt x="1702" y="0"/>
                  </a:moveTo>
                  <a:cubicBezTo>
                    <a:pt x="1658" y="0"/>
                    <a:pt x="1613" y="3"/>
                    <a:pt x="1568" y="9"/>
                  </a:cubicBezTo>
                  <a:cubicBezTo>
                    <a:pt x="567" y="143"/>
                    <a:pt x="0" y="1711"/>
                    <a:pt x="234" y="3512"/>
                  </a:cubicBezTo>
                  <a:cubicBezTo>
                    <a:pt x="486" y="5213"/>
                    <a:pt x="1393" y="6528"/>
                    <a:pt x="2336" y="6528"/>
                  </a:cubicBezTo>
                  <a:cubicBezTo>
                    <a:pt x="2391" y="6528"/>
                    <a:pt x="2447" y="6523"/>
                    <a:pt x="2502" y="6514"/>
                  </a:cubicBezTo>
                  <a:cubicBezTo>
                    <a:pt x="3469" y="6381"/>
                    <a:pt x="4070" y="4813"/>
                    <a:pt x="3803" y="3011"/>
                  </a:cubicBezTo>
                  <a:cubicBezTo>
                    <a:pt x="3549" y="1293"/>
                    <a:pt x="2626" y="0"/>
                    <a:pt x="1702" y="0"/>
                  </a:cubicBezTo>
                  <a:close/>
                </a:path>
              </a:pathLst>
            </a:custGeom>
            <a:solidFill>
              <a:schemeClr val="dk2">
                <a:alpha val="55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6"/>
            <p:cNvSpPr/>
            <p:nvPr/>
          </p:nvSpPr>
          <p:spPr>
            <a:xfrm>
              <a:off x="4190675" y="3054075"/>
              <a:ext cx="101750" cy="163925"/>
            </a:xfrm>
            <a:custGeom>
              <a:avLst/>
              <a:gdLst/>
              <a:ahLst/>
              <a:cxnLst/>
              <a:rect l="l" t="t" r="r" b="b"/>
              <a:pathLst>
                <a:path w="4070" h="6557" extrusionOk="0">
                  <a:moveTo>
                    <a:pt x="1702" y="0"/>
                  </a:moveTo>
                  <a:cubicBezTo>
                    <a:pt x="1657" y="0"/>
                    <a:pt x="1613" y="3"/>
                    <a:pt x="1568" y="9"/>
                  </a:cubicBezTo>
                  <a:cubicBezTo>
                    <a:pt x="600" y="143"/>
                    <a:pt x="0" y="1744"/>
                    <a:pt x="267" y="3545"/>
                  </a:cubicBezTo>
                  <a:cubicBezTo>
                    <a:pt x="490" y="5263"/>
                    <a:pt x="1441" y="6557"/>
                    <a:pt x="2367" y="6557"/>
                  </a:cubicBezTo>
                  <a:cubicBezTo>
                    <a:pt x="2412" y="6557"/>
                    <a:pt x="2457" y="6553"/>
                    <a:pt x="2502" y="6547"/>
                  </a:cubicBezTo>
                  <a:cubicBezTo>
                    <a:pt x="3469" y="6414"/>
                    <a:pt x="4070" y="4813"/>
                    <a:pt x="3803" y="3011"/>
                  </a:cubicBezTo>
                  <a:cubicBezTo>
                    <a:pt x="3548" y="1293"/>
                    <a:pt x="2626" y="0"/>
                    <a:pt x="1702" y="0"/>
                  </a:cubicBezTo>
                  <a:close/>
                </a:path>
              </a:pathLst>
            </a:custGeom>
            <a:solidFill>
              <a:schemeClr val="dk2">
                <a:alpha val="55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7" name="Google Shape;2947;p96"/>
          <p:cNvGrpSpPr/>
          <p:nvPr/>
        </p:nvGrpSpPr>
        <p:grpSpPr>
          <a:xfrm>
            <a:off x="366476" y="158884"/>
            <a:ext cx="1114549" cy="1144902"/>
            <a:chOff x="4502801" y="3289871"/>
            <a:chExt cx="1114549" cy="1144902"/>
          </a:xfrm>
        </p:grpSpPr>
        <p:sp>
          <p:nvSpPr>
            <p:cNvPr id="2948" name="Google Shape;2948;p96"/>
            <p:cNvSpPr/>
            <p:nvPr/>
          </p:nvSpPr>
          <p:spPr>
            <a:xfrm>
              <a:off x="5268659" y="3596503"/>
              <a:ext cx="57273" cy="25577"/>
            </a:xfrm>
            <a:custGeom>
              <a:avLst/>
              <a:gdLst/>
              <a:ahLst/>
              <a:cxnLst/>
              <a:rect l="l" t="t" r="r" b="b"/>
              <a:pathLst>
                <a:path w="3370" h="1505" extrusionOk="0">
                  <a:moveTo>
                    <a:pt x="2733" y="0"/>
                  </a:moveTo>
                  <a:cubicBezTo>
                    <a:pt x="2712" y="0"/>
                    <a:pt x="2690" y="1"/>
                    <a:pt x="2669" y="3"/>
                  </a:cubicBezTo>
                  <a:cubicBezTo>
                    <a:pt x="2002" y="103"/>
                    <a:pt x="1302" y="170"/>
                    <a:pt x="568" y="270"/>
                  </a:cubicBezTo>
                  <a:cubicBezTo>
                    <a:pt x="234" y="304"/>
                    <a:pt x="1" y="637"/>
                    <a:pt x="34" y="971"/>
                  </a:cubicBezTo>
                  <a:cubicBezTo>
                    <a:pt x="67" y="1304"/>
                    <a:pt x="334" y="1504"/>
                    <a:pt x="668" y="1504"/>
                  </a:cubicBezTo>
                  <a:lnTo>
                    <a:pt x="734" y="1504"/>
                  </a:lnTo>
                  <a:cubicBezTo>
                    <a:pt x="1468" y="1438"/>
                    <a:pt x="2135" y="1338"/>
                    <a:pt x="2803" y="1271"/>
                  </a:cubicBezTo>
                  <a:cubicBezTo>
                    <a:pt x="3136" y="1204"/>
                    <a:pt x="3370" y="937"/>
                    <a:pt x="3336" y="537"/>
                  </a:cubicBezTo>
                  <a:cubicBezTo>
                    <a:pt x="3336" y="225"/>
                    <a:pt x="3044" y="0"/>
                    <a:pt x="2733"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6"/>
            <p:cNvSpPr/>
            <p:nvPr/>
          </p:nvSpPr>
          <p:spPr>
            <a:xfrm>
              <a:off x="5059474" y="3635268"/>
              <a:ext cx="57273" cy="29894"/>
            </a:xfrm>
            <a:custGeom>
              <a:avLst/>
              <a:gdLst/>
              <a:ahLst/>
              <a:cxnLst/>
              <a:rect l="l" t="t" r="r" b="b"/>
              <a:pathLst>
                <a:path w="3370" h="1759" extrusionOk="0">
                  <a:moveTo>
                    <a:pt x="2749" y="1"/>
                  </a:moveTo>
                  <a:cubicBezTo>
                    <a:pt x="2700" y="1"/>
                    <a:pt x="2650" y="8"/>
                    <a:pt x="2603" y="24"/>
                  </a:cubicBezTo>
                  <a:cubicBezTo>
                    <a:pt x="1936" y="191"/>
                    <a:pt x="1202" y="358"/>
                    <a:pt x="535" y="558"/>
                  </a:cubicBezTo>
                  <a:cubicBezTo>
                    <a:pt x="201" y="658"/>
                    <a:pt x="1" y="991"/>
                    <a:pt x="101" y="1325"/>
                  </a:cubicBezTo>
                  <a:cubicBezTo>
                    <a:pt x="168" y="1592"/>
                    <a:pt x="434" y="1759"/>
                    <a:pt x="668" y="1759"/>
                  </a:cubicBezTo>
                  <a:cubicBezTo>
                    <a:pt x="701" y="1759"/>
                    <a:pt x="801" y="1759"/>
                    <a:pt x="835" y="1725"/>
                  </a:cubicBezTo>
                  <a:lnTo>
                    <a:pt x="2836" y="1225"/>
                  </a:lnTo>
                  <a:cubicBezTo>
                    <a:pt x="3170" y="1158"/>
                    <a:pt x="3370" y="825"/>
                    <a:pt x="3303" y="491"/>
                  </a:cubicBezTo>
                  <a:cubicBezTo>
                    <a:pt x="3275" y="210"/>
                    <a:pt x="3011" y="1"/>
                    <a:pt x="2749"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6"/>
            <p:cNvSpPr/>
            <p:nvPr/>
          </p:nvSpPr>
          <p:spPr>
            <a:xfrm>
              <a:off x="5163786" y="3612597"/>
              <a:ext cx="57273" cy="28756"/>
            </a:xfrm>
            <a:custGeom>
              <a:avLst/>
              <a:gdLst/>
              <a:ahLst/>
              <a:cxnLst/>
              <a:rect l="l" t="t" r="r" b="b"/>
              <a:pathLst>
                <a:path w="3370" h="1692" extrusionOk="0">
                  <a:moveTo>
                    <a:pt x="2748" y="0"/>
                  </a:moveTo>
                  <a:cubicBezTo>
                    <a:pt x="2692" y="0"/>
                    <a:pt x="2632" y="8"/>
                    <a:pt x="2569" y="24"/>
                  </a:cubicBezTo>
                  <a:cubicBezTo>
                    <a:pt x="1902" y="157"/>
                    <a:pt x="1201" y="257"/>
                    <a:pt x="534" y="424"/>
                  </a:cubicBezTo>
                  <a:cubicBezTo>
                    <a:pt x="201" y="524"/>
                    <a:pt x="1" y="858"/>
                    <a:pt x="34" y="1191"/>
                  </a:cubicBezTo>
                  <a:cubicBezTo>
                    <a:pt x="67" y="1491"/>
                    <a:pt x="367" y="1692"/>
                    <a:pt x="668" y="1692"/>
                  </a:cubicBezTo>
                  <a:lnTo>
                    <a:pt x="801" y="1692"/>
                  </a:lnTo>
                  <a:cubicBezTo>
                    <a:pt x="1468" y="1558"/>
                    <a:pt x="2135" y="1391"/>
                    <a:pt x="2836" y="1258"/>
                  </a:cubicBezTo>
                  <a:cubicBezTo>
                    <a:pt x="3169" y="1191"/>
                    <a:pt x="3370" y="891"/>
                    <a:pt x="3336" y="524"/>
                  </a:cubicBezTo>
                  <a:cubicBezTo>
                    <a:pt x="3252" y="215"/>
                    <a:pt x="3049" y="0"/>
                    <a:pt x="2748"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6"/>
            <p:cNvSpPr/>
            <p:nvPr/>
          </p:nvSpPr>
          <p:spPr>
            <a:xfrm>
              <a:off x="4663229" y="3782186"/>
              <a:ext cx="56695" cy="36029"/>
            </a:xfrm>
            <a:custGeom>
              <a:avLst/>
              <a:gdLst/>
              <a:ahLst/>
              <a:cxnLst/>
              <a:rect l="l" t="t" r="r" b="b"/>
              <a:pathLst>
                <a:path w="3336" h="2120" extrusionOk="0">
                  <a:moveTo>
                    <a:pt x="2628" y="1"/>
                  </a:moveTo>
                  <a:cubicBezTo>
                    <a:pt x="2549" y="1"/>
                    <a:pt x="2471" y="17"/>
                    <a:pt x="2402" y="52"/>
                  </a:cubicBezTo>
                  <a:cubicBezTo>
                    <a:pt x="1768" y="352"/>
                    <a:pt x="1134" y="619"/>
                    <a:pt x="467" y="919"/>
                  </a:cubicBezTo>
                  <a:cubicBezTo>
                    <a:pt x="134" y="1053"/>
                    <a:pt x="0" y="1419"/>
                    <a:pt x="134" y="1753"/>
                  </a:cubicBezTo>
                  <a:cubicBezTo>
                    <a:pt x="200" y="2020"/>
                    <a:pt x="467" y="2120"/>
                    <a:pt x="734" y="2120"/>
                  </a:cubicBezTo>
                  <a:cubicBezTo>
                    <a:pt x="801" y="2120"/>
                    <a:pt x="901" y="2120"/>
                    <a:pt x="968" y="2087"/>
                  </a:cubicBezTo>
                  <a:cubicBezTo>
                    <a:pt x="1601" y="1786"/>
                    <a:pt x="2268" y="1520"/>
                    <a:pt x="2869" y="1219"/>
                  </a:cubicBezTo>
                  <a:cubicBezTo>
                    <a:pt x="3236" y="1086"/>
                    <a:pt x="3336" y="719"/>
                    <a:pt x="3169" y="385"/>
                  </a:cubicBezTo>
                  <a:cubicBezTo>
                    <a:pt x="3095" y="138"/>
                    <a:pt x="2856" y="1"/>
                    <a:pt x="2628"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6"/>
            <p:cNvSpPr/>
            <p:nvPr/>
          </p:nvSpPr>
          <p:spPr>
            <a:xfrm>
              <a:off x="4759588" y="3738204"/>
              <a:ext cx="57851" cy="36369"/>
            </a:xfrm>
            <a:custGeom>
              <a:avLst/>
              <a:gdLst/>
              <a:ahLst/>
              <a:cxnLst/>
              <a:rect l="l" t="t" r="r" b="b"/>
              <a:pathLst>
                <a:path w="3404" h="2140" extrusionOk="0">
                  <a:moveTo>
                    <a:pt x="2650" y="1"/>
                  </a:moveTo>
                  <a:cubicBezTo>
                    <a:pt x="2568" y="1"/>
                    <a:pt x="2484" y="13"/>
                    <a:pt x="2403" y="38"/>
                  </a:cubicBezTo>
                  <a:cubicBezTo>
                    <a:pt x="1769" y="338"/>
                    <a:pt x="1135" y="638"/>
                    <a:pt x="468" y="939"/>
                  </a:cubicBezTo>
                  <a:cubicBezTo>
                    <a:pt x="134" y="1039"/>
                    <a:pt x="1" y="1439"/>
                    <a:pt x="168" y="1773"/>
                  </a:cubicBezTo>
                  <a:cubicBezTo>
                    <a:pt x="301" y="2006"/>
                    <a:pt x="501" y="2139"/>
                    <a:pt x="768" y="2139"/>
                  </a:cubicBezTo>
                  <a:cubicBezTo>
                    <a:pt x="835" y="2139"/>
                    <a:pt x="935" y="2139"/>
                    <a:pt x="1002" y="2106"/>
                  </a:cubicBezTo>
                  <a:cubicBezTo>
                    <a:pt x="1635" y="1806"/>
                    <a:pt x="2303" y="1506"/>
                    <a:pt x="2936" y="1205"/>
                  </a:cubicBezTo>
                  <a:cubicBezTo>
                    <a:pt x="3270" y="1072"/>
                    <a:pt x="3403" y="705"/>
                    <a:pt x="3270" y="372"/>
                  </a:cubicBezTo>
                  <a:cubicBezTo>
                    <a:pt x="3144" y="120"/>
                    <a:pt x="2904" y="1"/>
                    <a:pt x="2650"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6"/>
            <p:cNvSpPr/>
            <p:nvPr/>
          </p:nvSpPr>
          <p:spPr>
            <a:xfrm>
              <a:off x="5172283" y="3383290"/>
              <a:ext cx="79961" cy="70886"/>
            </a:xfrm>
            <a:custGeom>
              <a:avLst/>
              <a:gdLst/>
              <a:ahLst/>
              <a:cxnLst/>
              <a:rect l="l" t="t" r="r" b="b"/>
              <a:pathLst>
                <a:path w="4705" h="4171" extrusionOk="0">
                  <a:moveTo>
                    <a:pt x="4575" y="0"/>
                  </a:moveTo>
                  <a:cubicBezTo>
                    <a:pt x="4564" y="0"/>
                    <a:pt x="4552" y="2"/>
                    <a:pt x="4537" y="7"/>
                  </a:cubicBezTo>
                  <a:lnTo>
                    <a:pt x="4070" y="474"/>
                  </a:lnTo>
                  <a:cubicBezTo>
                    <a:pt x="3503" y="1074"/>
                    <a:pt x="3303" y="1341"/>
                    <a:pt x="2870" y="1675"/>
                  </a:cubicBezTo>
                  <a:cubicBezTo>
                    <a:pt x="2036" y="2375"/>
                    <a:pt x="1135" y="2976"/>
                    <a:pt x="301" y="3710"/>
                  </a:cubicBezTo>
                  <a:cubicBezTo>
                    <a:pt x="1" y="3977"/>
                    <a:pt x="1" y="4043"/>
                    <a:pt x="1" y="4143"/>
                  </a:cubicBezTo>
                  <a:cubicBezTo>
                    <a:pt x="32" y="4162"/>
                    <a:pt x="69" y="4170"/>
                    <a:pt x="109" y="4170"/>
                  </a:cubicBezTo>
                  <a:cubicBezTo>
                    <a:pt x="287" y="4170"/>
                    <a:pt x="538" y="4012"/>
                    <a:pt x="701" y="3876"/>
                  </a:cubicBezTo>
                  <a:cubicBezTo>
                    <a:pt x="1135" y="3543"/>
                    <a:pt x="1502" y="3209"/>
                    <a:pt x="2036" y="2676"/>
                  </a:cubicBezTo>
                  <a:cubicBezTo>
                    <a:pt x="2303" y="2409"/>
                    <a:pt x="2636" y="2209"/>
                    <a:pt x="2903" y="1975"/>
                  </a:cubicBezTo>
                  <a:cubicBezTo>
                    <a:pt x="2970" y="1908"/>
                    <a:pt x="4204" y="741"/>
                    <a:pt x="4537" y="307"/>
                  </a:cubicBezTo>
                  <a:cubicBezTo>
                    <a:pt x="4571" y="207"/>
                    <a:pt x="4638" y="107"/>
                    <a:pt x="4704" y="74"/>
                  </a:cubicBezTo>
                  <a:cubicBezTo>
                    <a:pt x="4647" y="74"/>
                    <a:pt x="4639" y="0"/>
                    <a:pt x="4575"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96"/>
            <p:cNvSpPr/>
            <p:nvPr/>
          </p:nvSpPr>
          <p:spPr>
            <a:xfrm>
              <a:off x="5071387" y="3436126"/>
              <a:ext cx="36862" cy="27396"/>
            </a:xfrm>
            <a:custGeom>
              <a:avLst/>
              <a:gdLst/>
              <a:ahLst/>
              <a:cxnLst/>
              <a:rect l="l" t="t" r="r" b="b"/>
              <a:pathLst>
                <a:path w="2169" h="1612" extrusionOk="0">
                  <a:moveTo>
                    <a:pt x="2002" y="0"/>
                  </a:moveTo>
                  <a:cubicBezTo>
                    <a:pt x="1835" y="67"/>
                    <a:pt x="1668" y="167"/>
                    <a:pt x="1501" y="234"/>
                  </a:cubicBezTo>
                  <a:cubicBezTo>
                    <a:pt x="1476" y="239"/>
                    <a:pt x="1451" y="241"/>
                    <a:pt x="1426" y="241"/>
                  </a:cubicBezTo>
                  <a:cubicBezTo>
                    <a:pt x="1328" y="241"/>
                    <a:pt x="1230" y="210"/>
                    <a:pt x="1132" y="210"/>
                  </a:cubicBezTo>
                  <a:cubicBezTo>
                    <a:pt x="1088" y="210"/>
                    <a:pt x="1045" y="216"/>
                    <a:pt x="1001" y="234"/>
                  </a:cubicBezTo>
                  <a:cubicBezTo>
                    <a:pt x="734" y="300"/>
                    <a:pt x="0" y="1368"/>
                    <a:pt x="67" y="1535"/>
                  </a:cubicBezTo>
                  <a:cubicBezTo>
                    <a:pt x="72" y="1587"/>
                    <a:pt x="111" y="1612"/>
                    <a:pt x="174" y="1612"/>
                  </a:cubicBezTo>
                  <a:cubicBezTo>
                    <a:pt x="514" y="1612"/>
                    <a:pt x="1573" y="915"/>
                    <a:pt x="2135" y="100"/>
                  </a:cubicBezTo>
                  <a:cubicBezTo>
                    <a:pt x="2135" y="100"/>
                    <a:pt x="2169" y="67"/>
                    <a:pt x="2135" y="67"/>
                  </a:cubicBezTo>
                  <a:cubicBezTo>
                    <a:pt x="2135" y="0"/>
                    <a:pt x="2102" y="0"/>
                    <a:pt x="2002"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96"/>
            <p:cNvSpPr/>
            <p:nvPr/>
          </p:nvSpPr>
          <p:spPr>
            <a:xfrm>
              <a:off x="4502801" y="3289871"/>
              <a:ext cx="1114549" cy="1144902"/>
            </a:xfrm>
            <a:custGeom>
              <a:avLst/>
              <a:gdLst/>
              <a:ahLst/>
              <a:cxnLst/>
              <a:rect l="l" t="t" r="r" b="b"/>
              <a:pathLst>
                <a:path w="65581" h="67367" extrusionOk="0">
                  <a:moveTo>
                    <a:pt x="32723" y="0"/>
                  </a:moveTo>
                  <a:lnTo>
                    <a:pt x="33190" y="29088"/>
                  </a:lnTo>
                  <a:lnTo>
                    <a:pt x="14177" y="26019"/>
                  </a:lnTo>
                  <a:lnTo>
                    <a:pt x="12743" y="19514"/>
                  </a:lnTo>
                  <a:cubicBezTo>
                    <a:pt x="12509" y="18380"/>
                    <a:pt x="11608" y="17546"/>
                    <a:pt x="10541" y="17312"/>
                  </a:cubicBezTo>
                  <a:lnTo>
                    <a:pt x="6238" y="16378"/>
                  </a:lnTo>
                  <a:lnTo>
                    <a:pt x="6905" y="26486"/>
                  </a:lnTo>
                  <a:lnTo>
                    <a:pt x="2936" y="25652"/>
                  </a:lnTo>
                  <a:cubicBezTo>
                    <a:pt x="2764" y="25609"/>
                    <a:pt x="2593" y="25589"/>
                    <a:pt x="2423" y="25589"/>
                  </a:cubicBezTo>
                  <a:cubicBezTo>
                    <a:pt x="1403" y="25589"/>
                    <a:pt x="462" y="26328"/>
                    <a:pt x="234" y="27386"/>
                  </a:cubicBezTo>
                  <a:cubicBezTo>
                    <a:pt x="0" y="28654"/>
                    <a:pt x="767" y="29855"/>
                    <a:pt x="2035" y="30088"/>
                  </a:cubicBezTo>
                  <a:lnTo>
                    <a:pt x="6038" y="30989"/>
                  </a:lnTo>
                  <a:lnTo>
                    <a:pt x="1134" y="40195"/>
                  </a:lnTo>
                  <a:lnTo>
                    <a:pt x="5437" y="41096"/>
                  </a:lnTo>
                  <a:cubicBezTo>
                    <a:pt x="5641" y="41138"/>
                    <a:pt x="5845" y="41159"/>
                    <a:pt x="6047" y="41159"/>
                  </a:cubicBezTo>
                  <a:cubicBezTo>
                    <a:pt x="6964" y="41159"/>
                    <a:pt x="7826" y="40734"/>
                    <a:pt x="8373" y="39995"/>
                  </a:cubicBezTo>
                  <a:lnTo>
                    <a:pt x="12309" y="34591"/>
                  </a:lnTo>
                  <a:lnTo>
                    <a:pt x="30956" y="39562"/>
                  </a:lnTo>
                  <a:lnTo>
                    <a:pt x="18647" y="65947"/>
                  </a:lnTo>
                  <a:lnTo>
                    <a:pt x="24951" y="67282"/>
                  </a:lnTo>
                  <a:cubicBezTo>
                    <a:pt x="25226" y="67339"/>
                    <a:pt x="25501" y="67367"/>
                    <a:pt x="25772" y="67367"/>
                  </a:cubicBezTo>
                  <a:cubicBezTo>
                    <a:pt x="27081" y="67367"/>
                    <a:pt x="28308" y="66719"/>
                    <a:pt x="29054" y="65614"/>
                  </a:cubicBezTo>
                  <a:lnTo>
                    <a:pt x="30489" y="63612"/>
                  </a:lnTo>
                  <a:lnTo>
                    <a:pt x="34558" y="64513"/>
                  </a:lnTo>
                  <a:cubicBezTo>
                    <a:pt x="34765" y="64556"/>
                    <a:pt x="34972" y="64577"/>
                    <a:pt x="35177" y="64577"/>
                  </a:cubicBezTo>
                  <a:cubicBezTo>
                    <a:pt x="36552" y="64577"/>
                    <a:pt x="37804" y="63634"/>
                    <a:pt x="38094" y="62211"/>
                  </a:cubicBezTo>
                  <a:lnTo>
                    <a:pt x="38494" y="60210"/>
                  </a:lnTo>
                  <a:cubicBezTo>
                    <a:pt x="38828" y="58575"/>
                    <a:pt x="37827" y="57008"/>
                    <a:pt x="36226" y="56674"/>
                  </a:cubicBezTo>
                  <a:lnTo>
                    <a:pt x="35759" y="56574"/>
                  </a:lnTo>
                  <a:lnTo>
                    <a:pt x="36226" y="55940"/>
                  </a:lnTo>
                  <a:lnTo>
                    <a:pt x="39795" y="56707"/>
                  </a:lnTo>
                  <a:cubicBezTo>
                    <a:pt x="40007" y="56750"/>
                    <a:pt x="40217" y="56771"/>
                    <a:pt x="40424" y="56771"/>
                  </a:cubicBezTo>
                  <a:cubicBezTo>
                    <a:pt x="41815" y="56771"/>
                    <a:pt x="43041" y="55829"/>
                    <a:pt x="43331" y="54406"/>
                  </a:cubicBezTo>
                  <a:lnTo>
                    <a:pt x="43765" y="52404"/>
                  </a:lnTo>
                  <a:cubicBezTo>
                    <a:pt x="44098" y="50770"/>
                    <a:pt x="43098" y="49202"/>
                    <a:pt x="41463" y="48868"/>
                  </a:cubicBezTo>
                  <a:lnTo>
                    <a:pt x="45499" y="43431"/>
                  </a:lnTo>
                  <a:lnTo>
                    <a:pt x="52037" y="45166"/>
                  </a:lnTo>
                  <a:cubicBezTo>
                    <a:pt x="53331" y="45517"/>
                    <a:pt x="54668" y="45691"/>
                    <a:pt x="56006" y="45691"/>
                  </a:cubicBezTo>
                  <a:cubicBezTo>
                    <a:pt x="58738" y="45691"/>
                    <a:pt x="61472" y="44964"/>
                    <a:pt x="63846" y="43531"/>
                  </a:cubicBezTo>
                  <a:cubicBezTo>
                    <a:pt x="64613" y="43064"/>
                    <a:pt x="65147" y="42264"/>
                    <a:pt x="65380" y="41430"/>
                  </a:cubicBezTo>
                  <a:cubicBezTo>
                    <a:pt x="65580" y="40596"/>
                    <a:pt x="65380" y="39695"/>
                    <a:pt x="64880" y="38928"/>
                  </a:cubicBezTo>
                  <a:cubicBezTo>
                    <a:pt x="62478" y="35559"/>
                    <a:pt x="58775" y="33224"/>
                    <a:pt x="54706" y="32657"/>
                  </a:cubicBezTo>
                  <a:lnTo>
                    <a:pt x="48068" y="31556"/>
                  </a:lnTo>
                  <a:lnTo>
                    <a:pt x="46600" y="24918"/>
                  </a:lnTo>
                  <a:lnTo>
                    <a:pt x="46600" y="24918"/>
                  </a:lnTo>
                  <a:cubicBezTo>
                    <a:pt x="46812" y="24961"/>
                    <a:pt x="47023" y="24982"/>
                    <a:pt x="47230" y="24982"/>
                  </a:cubicBezTo>
                  <a:cubicBezTo>
                    <a:pt x="48620" y="24982"/>
                    <a:pt x="49846" y="24043"/>
                    <a:pt x="50136" y="22650"/>
                  </a:cubicBezTo>
                  <a:lnTo>
                    <a:pt x="50570" y="20648"/>
                  </a:lnTo>
                  <a:cubicBezTo>
                    <a:pt x="50903" y="19014"/>
                    <a:pt x="49902" y="17413"/>
                    <a:pt x="48268" y="17079"/>
                  </a:cubicBezTo>
                  <a:lnTo>
                    <a:pt x="44699" y="16345"/>
                  </a:lnTo>
                  <a:lnTo>
                    <a:pt x="44532" y="15578"/>
                  </a:lnTo>
                  <a:lnTo>
                    <a:pt x="44966" y="15678"/>
                  </a:lnTo>
                  <a:cubicBezTo>
                    <a:pt x="45177" y="15721"/>
                    <a:pt x="45388" y="15742"/>
                    <a:pt x="45596" y="15742"/>
                  </a:cubicBezTo>
                  <a:cubicBezTo>
                    <a:pt x="46993" y="15742"/>
                    <a:pt x="48244" y="14799"/>
                    <a:pt x="48535" y="13376"/>
                  </a:cubicBezTo>
                  <a:lnTo>
                    <a:pt x="48935" y="11375"/>
                  </a:lnTo>
                  <a:cubicBezTo>
                    <a:pt x="49269" y="9740"/>
                    <a:pt x="48268" y="8173"/>
                    <a:pt x="46633" y="7839"/>
                  </a:cubicBezTo>
                  <a:lnTo>
                    <a:pt x="42597" y="6972"/>
                  </a:lnTo>
                  <a:lnTo>
                    <a:pt x="42063" y="4537"/>
                  </a:lnTo>
                  <a:cubicBezTo>
                    <a:pt x="41797" y="2969"/>
                    <a:pt x="40596" y="1668"/>
                    <a:pt x="39028" y="1334"/>
                  </a:cubicBezTo>
                  <a:lnTo>
                    <a:pt x="32723" y="0"/>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96"/>
            <p:cNvSpPr/>
            <p:nvPr/>
          </p:nvSpPr>
          <p:spPr>
            <a:xfrm>
              <a:off x="4631483" y="3595416"/>
              <a:ext cx="106593" cy="212607"/>
            </a:xfrm>
            <a:custGeom>
              <a:avLst/>
              <a:gdLst/>
              <a:ahLst/>
              <a:cxnLst/>
              <a:rect l="l" t="t" r="r" b="b"/>
              <a:pathLst>
                <a:path w="6272" h="12510" extrusionOk="0">
                  <a:moveTo>
                    <a:pt x="0" y="1"/>
                  </a:moveTo>
                  <a:lnTo>
                    <a:pt x="767" y="11275"/>
                  </a:lnTo>
                  <a:lnTo>
                    <a:pt x="6271" y="12510"/>
                  </a:lnTo>
                  <a:lnTo>
                    <a:pt x="3970" y="1835"/>
                  </a:lnTo>
                  <a:cubicBezTo>
                    <a:pt x="3836" y="1201"/>
                    <a:pt x="3336" y="701"/>
                    <a:pt x="2702" y="568"/>
                  </a:cubicBez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96"/>
            <p:cNvSpPr/>
            <p:nvPr/>
          </p:nvSpPr>
          <p:spPr>
            <a:xfrm>
              <a:off x="4554379" y="3787029"/>
              <a:ext cx="183699" cy="181439"/>
            </a:xfrm>
            <a:custGeom>
              <a:avLst/>
              <a:gdLst/>
              <a:ahLst/>
              <a:cxnLst/>
              <a:rect l="l" t="t" r="r" b="b"/>
              <a:pathLst>
                <a:path w="10809" h="10676" extrusionOk="0">
                  <a:moveTo>
                    <a:pt x="5304" y="0"/>
                  </a:moveTo>
                  <a:lnTo>
                    <a:pt x="1" y="10074"/>
                  </a:lnTo>
                  <a:lnTo>
                    <a:pt x="2703" y="10641"/>
                  </a:lnTo>
                  <a:cubicBezTo>
                    <a:pt x="2812" y="10664"/>
                    <a:pt x="2923" y="10675"/>
                    <a:pt x="3033" y="10675"/>
                  </a:cubicBezTo>
                  <a:cubicBezTo>
                    <a:pt x="3558" y="10675"/>
                    <a:pt x="4067" y="10421"/>
                    <a:pt x="4370" y="10007"/>
                  </a:cubicBezTo>
                  <a:lnTo>
                    <a:pt x="10808" y="1235"/>
                  </a:lnTo>
                  <a:lnTo>
                    <a:pt x="530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96"/>
            <p:cNvSpPr/>
            <p:nvPr/>
          </p:nvSpPr>
          <p:spPr>
            <a:xfrm>
              <a:off x="4631483" y="3595416"/>
              <a:ext cx="30064" cy="195595"/>
            </a:xfrm>
            <a:custGeom>
              <a:avLst/>
              <a:gdLst/>
              <a:ahLst/>
              <a:cxnLst/>
              <a:rect l="l" t="t" r="r" b="b"/>
              <a:pathLst>
                <a:path w="1769" h="11509" extrusionOk="0">
                  <a:moveTo>
                    <a:pt x="0" y="1"/>
                  </a:moveTo>
                  <a:lnTo>
                    <a:pt x="767" y="11275"/>
                  </a:lnTo>
                  <a:lnTo>
                    <a:pt x="1768" y="11509"/>
                  </a:lnTo>
                  <a:lnTo>
                    <a:pt x="1768" y="11509"/>
                  </a:lnTo>
                  <a:lnTo>
                    <a:pt x="1001" y="201"/>
                  </a:lnTo>
                  <a:lnTo>
                    <a:pt x="0" y="1"/>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96"/>
            <p:cNvSpPr/>
            <p:nvPr/>
          </p:nvSpPr>
          <p:spPr>
            <a:xfrm>
              <a:off x="4554379" y="3787029"/>
              <a:ext cx="107170" cy="174624"/>
            </a:xfrm>
            <a:custGeom>
              <a:avLst/>
              <a:gdLst/>
              <a:ahLst/>
              <a:cxnLst/>
              <a:rect l="l" t="t" r="r" b="b"/>
              <a:pathLst>
                <a:path w="6306" h="10275" extrusionOk="0">
                  <a:moveTo>
                    <a:pt x="5304" y="0"/>
                  </a:moveTo>
                  <a:lnTo>
                    <a:pt x="1" y="10074"/>
                  </a:lnTo>
                  <a:lnTo>
                    <a:pt x="1001" y="10274"/>
                  </a:lnTo>
                  <a:lnTo>
                    <a:pt x="6305" y="234"/>
                  </a:lnTo>
                  <a:lnTo>
                    <a:pt x="5304"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96"/>
            <p:cNvSpPr/>
            <p:nvPr/>
          </p:nvSpPr>
          <p:spPr>
            <a:xfrm>
              <a:off x="5144514" y="3416854"/>
              <a:ext cx="172924" cy="119713"/>
            </a:xfrm>
            <a:custGeom>
              <a:avLst/>
              <a:gdLst/>
              <a:ahLst/>
              <a:cxnLst/>
              <a:rect l="l" t="t" r="r" b="b"/>
              <a:pathLst>
                <a:path w="10175" h="7044" extrusionOk="0">
                  <a:moveTo>
                    <a:pt x="1168" y="0"/>
                  </a:moveTo>
                  <a:lnTo>
                    <a:pt x="0" y="5404"/>
                  </a:lnTo>
                  <a:lnTo>
                    <a:pt x="7472" y="7005"/>
                  </a:lnTo>
                  <a:cubicBezTo>
                    <a:pt x="7598" y="7031"/>
                    <a:pt x="7723" y="7044"/>
                    <a:pt x="7845" y="7044"/>
                  </a:cubicBezTo>
                  <a:cubicBezTo>
                    <a:pt x="8662" y="7044"/>
                    <a:pt x="9366" y="6483"/>
                    <a:pt x="9541" y="5671"/>
                  </a:cubicBezTo>
                  <a:lnTo>
                    <a:pt x="9974" y="3669"/>
                  </a:lnTo>
                  <a:cubicBezTo>
                    <a:pt x="10174" y="2702"/>
                    <a:pt x="9607" y="1768"/>
                    <a:pt x="8640" y="1568"/>
                  </a:cubicBezTo>
                  <a:lnTo>
                    <a:pt x="1168" y="0"/>
                  </a:lnTo>
                  <a:close/>
                </a:path>
              </a:pathLst>
            </a:custGeom>
            <a:solidFill>
              <a:srgbClr val="D5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6"/>
            <p:cNvSpPr/>
            <p:nvPr/>
          </p:nvSpPr>
          <p:spPr>
            <a:xfrm>
              <a:off x="5250526" y="3438947"/>
              <a:ext cx="34585" cy="95257"/>
            </a:xfrm>
            <a:custGeom>
              <a:avLst/>
              <a:gdLst/>
              <a:ahLst/>
              <a:cxnLst/>
              <a:rect l="l" t="t" r="r" b="b"/>
              <a:pathLst>
                <a:path w="2035" h="5605" extrusionOk="0">
                  <a:moveTo>
                    <a:pt x="1168" y="1"/>
                  </a:moveTo>
                  <a:lnTo>
                    <a:pt x="0" y="5405"/>
                  </a:lnTo>
                  <a:lnTo>
                    <a:pt x="867" y="5605"/>
                  </a:lnTo>
                  <a:lnTo>
                    <a:pt x="2035" y="168"/>
                  </a:lnTo>
                  <a:lnTo>
                    <a:pt x="1168" y="1"/>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96"/>
            <p:cNvSpPr/>
            <p:nvPr/>
          </p:nvSpPr>
          <p:spPr>
            <a:xfrm>
              <a:off x="5172283" y="3573884"/>
              <a:ext cx="172924" cy="119747"/>
            </a:xfrm>
            <a:custGeom>
              <a:avLst/>
              <a:gdLst/>
              <a:ahLst/>
              <a:cxnLst/>
              <a:rect l="l" t="t" r="r" b="b"/>
              <a:pathLst>
                <a:path w="10175" h="7046" extrusionOk="0">
                  <a:moveTo>
                    <a:pt x="1168" y="0"/>
                  </a:moveTo>
                  <a:lnTo>
                    <a:pt x="1" y="5437"/>
                  </a:lnTo>
                  <a:lnTo>
                    <a:pt x="7473" y="7005"/>
                  </a:lnTo>
                  <a:cubicBezTo>
                    <a:pt x="7599" y="7032"/>
                    <a:pt x="7725" y="7045"/>
                    <a:pt x="7849" y="7045"/>
                  </a:cubicBezTo>
                  <a:cubicBezTo>
                    <a:pt x="8645" y="7045"/>
                    <a:pt x="9368" y="6508"/>
                    <a:pt x="9541" y="5671"/>
                  </a:cubicBezTo>
                  <a:lnTo>
                    <a:pt x="9975" y="3669"/>
                  </a:lnTo>
                  <a:cubicBezTo>
                    <a:pt x="10175" y="2702"/>
                    <a:pt x="9574" y="1801"/>
                    <a:pt x="8640" y="1601"/>
                  </a:cubicBezTo>
                  <a:lnTo>
                    <a:pt x="1168" y="0"/>
                  </a:lnTo>
                  <a:close/>
                </a:path>
              </a:pathLst>
            </a:custGeom>
            <a:solidFill>
              <a:srgbClr val="D5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96"/>
            <p:cNvSpPr/>
            <p:nvPr/>
          </p:nvSpPr>
          <p:spPr>
            <a:xfrm>
              <a:off x="5278873" y="3596554"/>
              <a:ext cx="34585" cy="95257"/>
            </a:xfrm>
            <a:custGeom>
              <a:avLst/>
              <a:gdLst/>
              <a:ahLst/>
              <a:cxnLst/>
              <a:rect l="l" t="t" r="r" b="b"/>
              <a:pathLst>
                <a:path w="2035" h="5605" extrusionOk="0">
                  <a:moveTo>
                    <a:pt x="1168" y="0"/>
                  </a:moveTo>
                  <a:lnTo>
                    <a:pt x="0" y="5438"/>
                  </a:lnTo>
                  <a:lnTo>
                    <a:pt x="867" y="5604"/>
                  </a:lnTo>
                  <a:lnTo>
                    <a:pt x="2035" y="200"/>
                  </a:lnTo>
                  <a:lnTo>
                    <a:pt x="1168"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96"/>
            <p:cNvSpPr/>
            <p:nvPr/>
          </p:nvSpPr>
          <p:spPr>
            <a:xfrm>
              <a:off x="5079884" y="3315941"/>
              <a:ext cx="235279" cy="586192"/>
            </a:xfrm>
            <a:custGeom>
              <a:avLst/>
              <a:gdLst/>
              <a:ahLst/>
              <a:cxnLst/>
              <a:rect l="l" t="t" r="r" b="b"/>
              <a:pathLst>
                <a:path w="13844" h="34492" extrusionOk="0">
                  <a:moveTo>
                    <a:pt x="1" y="0"/>
                  </a:moveTo>
                  <a:lnTo>
                    <a:pt x="501" y="31656"/>
                  </a:lnTo>
                  <a:lnTo>
                    <a:pt x="13844" y="34492"/>
                  </a:lnTo>
                  <a:lnTo>
                    <a:pt x="6906" y="3203"/>
                  </a:lnTo>
                  <a:cubicBezTo>
                    <a:pt x="6739" y="2135"/>
                    <a:pt x="5905" y="1268"/>
                    <a:pt x="4804" y="1001"/>
                  </a:cubicBez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6"/>
            <p:cNvSpPr/>
            <p:nvPr/>
          </p:nvSpPr>
          <p:spPr>
            <a:xfrm>
              <a:off x="5080462" y="3315941"/>
              <a:ext cx="37984" cy="544248"/>
            </a:xfrm>
            <a:custGeom>
              <a:avLst/>
              <a:gdLst/>
              <a:ahLst/>
              <a:cxnLst/>
              <a:rect l="l" t="t" r="r" b="b"/>
              <a:pathLst>
                <a:path w="2235" h="32024" extrusionOk="0">
                  <a:moveTo>
                    <a:pt x="0" y="0"/>
                  </a:moveTo>
                  <a:lnTo>
                    <a:pt x="467" y="31656"/>
                  </a:lnTo>
                  <a:lnTo>
                    <a:pt x="2235" y="32023"/>
                  </a:lnTo>
                  <a:lnTo>
                    <a:pt x="1735" y="367"/>
                  </a:lnTo>
                  <a:lnTo>
                    <a:pt x="0"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96"/>
            <p:cNvSpPr/>
            <p:nvPr/>
          </p:nvSpPr>
          <p:spPr>
            <a:xfrm>
              <a:off x="4967074" y="4246204"/>
              <a:ext cx="172924" cy="119900"/>
            </a:xfrm>
            <a:custGeom>
              <a:avLst/>
              <a:gdLst/>
              <a:ahLst/>
              <a:cxnLst/>
              <a:rect l="l" t="t" r="r" b="b"/>
              <a:pathLst>
                <a:path w="10175" h="7055" extrusionOk="0">
                  <a:moveTo>
                    <a:pt x="1201" y="1"/>
                  </a:moveTo>
                  <a:lnTo>
                    <a:pt x="1" y="5438"/>
                  </a:lnTo>
                  <a:lnTo>
                    <a:pt x="7473" y="7006"/>
                  </a:lnTo>
                  <a:cubicBezTo>
                    <a:pt x="7609" y="7039"/>
                    <a:pt x="7744" y="7054"/>
                    <a:pt x="7877" y="7054"/>
                  </a:cubicBezTo>
                  <a:cubicBezTo>
                    <a:pt x="8681" y="7054"/>
                    <a:pt x="9374" y="6474"/>
                    <a:pt x="9574" y="5671"/>
                  </a:cubicBezTo>
                  <a:lnTo>
                    <a:pt x="9974" y="3670"/>
                  </a:lnTo>
                  <a:cubicBezTo>
                    <a:pt x="10175" y="2736"/>
                    <a:pt x="9574" y="1802"/>
                    <a:pt x="8640" y="1602"/>
                  </a:cubicBezTo>
                  <a:lnTo>
                    <a:pt x="1201" y="1"/>
                  </a:lnTo>
                  <a:close/>
                </a:path>
              </a:pathLst>
            </a:custGeom>
            <a:solidFill>
              <a:srgbClr val="D5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96"/>
            <p:cNvSpPr/>
            <p:nvPr/>
          </p:nvSpPr>
          <p:spPr>
            <a:xfrm>
              <a:off x="5073647" y="4268875"/>
              <a:ext cx="34041" cy="95257"/>
            </a:xfrm>
            <a:custGeom>
              <a:avLst/>
              <a:gdLst/>
              <a:ahLst/>
              <a:cxnLst/>
              <a:rect l="l" t="t" r="r" b="b"/>
              <a:pathLst>
                <a:path w="2003" h="5605" extrusionOk="0">
                  <a:moveTo>
                    <a:pt x="1168" y="1"/>
                  </a:moveTo>
                  <a:lnTo>
                    <a:pt x="1" y="5438"/>
                  </a:lnTo>
                  <a:lnTo>
                    <a:pt x="868" y="5605"/>
                  </a:lnTo>
                  <a:lnTo>
                    <a:pt x="2002" y="201"/>
                  </a:lnTo>
                  <a:lnTo>
                    <a:pt x="1168" y="1"/>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6"/>
            <p:cNvSpPr/>
            <p:nvPr/>
          </p:nvSpPr>
          <p:spPr>
            <a:xfrm>
              <a:off x="5057213" y="4114123"/>
              <a:ext cx="172924" cy="119696"/>
            </a:xfrm>
            <a:custGeom>
              <a:avLst/>
              <a:gdLst/>
              <a:ahLst/>
              <a:cxnLst/>
              <a:rect l="l" t="t" r="r" b="b"/>
              <a:pathLst>
                <a:path w="10175" h="7043" extrusionOk="0">
                  <a:moveTo>
                    <a:pt x="1168" y="0"/>
                  </a:moveTo>
                  <a:lnTo>
                    <a:pt x="0" y="5404"/>
                  </a:lnTo>
                  <a:lnTo>
                    <a:pt x="7472" y="7005"/>
                  </a:lnTo>
                  <a:cubicBezTo>
                    <a:pt x="7594" y="7031"/>
                    <a:pt x="7714" y="7043"/>
                    <a:pt x="7832" y="7043"/>
                  </a:cubicBezTo>
                  <a:cubicBezTo>
                    <a:pt x="8655" y="7043"/>
                    <a:pt x="9365" y="6459"/>
                    <a:pt x="9541" y="5671"/>
                  </a:cubicBezTo>
                  <a:lnTo>
                    <a:pt x="9974" y="3670"/>
                  </a:lnTo>
                  <a:cubicBezTo>
                    <a:pt x="10174" y="2702"/>
                    <a:pt x="9541" y="1768"/>
                    <a:pt x="8640" y="1568"/>
                  </a:cubicBezTo>
                  <a:lnTo>
                    <a:pt x="1168" y="0"/>
                  </a:lnTo>
                  <a:close/>
                </a:path>
              </a:pathLst>
            </a:custGeom>
            <a:solidFill>
              <a:srgbClr val="D5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6"/>
            <p:cNvSpPr/>
            <p:nvPr/>
          </p:nvSpPr>
          <p:spPr>
            <a:xfrm>
              <a:off x="5163225" y="4136233"/>
              <a:ext cx="34585" cy="95257"/>
            </a:xfrm>
            <a:custGeom>
              <a:avLst/>
              <a:gdLst/>
              <a:ahLst/>
              <a:cxnLst/>
              <a:rect l="l" t="t" r="r" b="b"/>
              <a:pathLst>
                <a:path w="2035" h="5605" extrusionOk="0">
                  <a:moveTo>
                    <a:pt x="1168" y="0"/>
                  </a:moveTo>
                  <a:lnTo>
                    <a:pt x="0" y="5404"/>
                  </a:lnTo>
                  <a:lnTo>
                    <a:pt x="867" y="5604"/>
                  </a:lnTo>
                  <a:lnTo>
                    <a:pt x="2035" y="167"/>
                  </a:lnTo>
                  <a:lnTo>
                    <a:pt x="1168"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6"/>
            <p:cNvSpPr/>
            <p:nvPr/>
          </p:nvSpPr>
          <p:spPr>
            <a:xfrm>
              <a:off x="4850305" y="3907775"/>
              <a:ext cx="453529" cy="505533"/>
            </a:xfrm>
            <a:custGeom>
              <a:avLst/>
              <a:gdLst/>
              <a:ahLst/>
              <a:cxnLst/>
              <a:rect l="l" t="t" r="r" b="b"/>
              <a:pathLst>
                <a:path w="26686" h="29746" extrusionOk="0">
                  <a:moveTo>
                    <a:pt x="13343" y="0"/>
                  </a:moveTo>
                  <a:lnTo>
                    <a:pt x="0" y="28688"/>
                  </a:lnTo>
                  <a:lnTo>
                    <a:pt x="4803" y="29688"/>
                  </a:lnTo>
                  <a:cubicBezTo>
                    <a:pt x="4985" y="29727"/>
                    <a:pt x="5167" y="29745"/>
                    <a:pt x="5347" y="29745"/>
                  </a:cubicBezTo>
                  <a:cubicBezTo>
                    <a:pt x="6255" y="29745"/>
                    <a:pt x="7104" y="29273"/>
                    <a:pt x="7605" y="28521"/>
                  </a:cubicBezTo>
                  <a:lnTo>
                    <a:pt x="26686" y="2836"/>
                  </a:lnTo>
                  <a:lnTo>
                    <a:pt x="1334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6"/>
            <p:cNvSpPr/>
            <p:nvPr/>
          </p:nvSpPr>
          <p:spPr>
            <a:xfrm>
              <a:off x="4850305" y="3907775"/>
              <a:ext cx="256251" cy="494351"/>
            </a:xfrm>
            <a:custGeom>
              <a:avLst/>
              <a:gdLst/>
              <a:ahLst/>
              <a:cxnLst/>
              <a:rect l="l" t="t" r="r" b="b"/>
              <a:pathLst>
                <a:path w="15078" h="29088" extrusionOk="0">
                  <a:moveTo>
                    <a:pt x="13343" y="0"/>
                  </a:moveTo>
                  <a:lnTo>
                    <a:pt x="0" y="28721"/>
                  </a:lnTo>
                  <a:lnTo>
                    <a:pt x="1735" y="29088"/>
                  </a:lnTo>
                  <a:lnTo>
                    <a:pt x="15077" y="367"/>
                  </a:lnTo>
                  <a:lnTo>
                    <a:pt x="13343"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6"/>
            <p:cNvSpPr/>
            <p:nvPr/>
          </p:nvSpPr>
          <p:spPr>
            <a:xfrm>
              <a:off x="4622408" y="3743931"/>
              <a:ext cx="977365" cy="302460"/>
            </a:xfrm>
            <a:custGeom>
              <a:avLst/>
              <a:gdLst/>
              <a:ahLst/>
              <a:cxnLst/>
              <a:rect l="l" t="t" r="r" b="b"/>
              <a:pathLst>
                <a:path w="57509" h="17797" extrusionOk="0">
                  <a:moveTo>
                    <a:pt x="3250" y="1"/>
                  </a:moveTo>
                  <a:cubicBezTo>
                    <a:pt x="1861" y="1"/>
                    <a:pt x="635" y="954"/>
                    <a:pt x="334" y="2370"/>
                  </a:cubicBezTo>
                  <a:cubicBezTo>
                    <a:pt x="0" y="3937"/>
                    <a:pt x="968" y="5472"/>
                    <a:pt x="2502" y="5872"/>
                  </a:cubicBezTo>
                  <a:lnTo>
                    <a:pt x="45400" y="17280"/>
                  </a:lnTo>
                  <a:cubicBezTo>
                    <a:pt x="46627" y="17626"/>
                    <a:pt x="47888" y="17797"/>
                    <a:pt x="49144" y="17797"/>
                  </a:cubicBezTo>
                  <a:cubicBezTo>
                    <a:pt x="51643" y="17797"/>
                    <a:pt x="54121" y="17122"/>
                    <a:pt x="56274" y="15812"/>
                  </a:cubicBezTo>
                  <a:cubicBezTo>
                    <a:pt x="57241" y="15179"/>
                    <a:pt x="57508" y="13844"/>
                    <a:pt x="56874" y="12944"/>
                  </a:cubicBezTo>
                  <a:cubicBezTo>
                    <a:pt x="54706" y="9808"/>
                    <a:pt x="51337" y="7707"/>
                    <a:pt x="47534" y="7140"/>
                  </a:cubicBezTo>
                  <a:lnTo>
                    <a:pt x="3703" y="35"/>
                  </a:lnTo>
                  <a:cubicBezTo>
                    <a:pt x="3551" y="12"/>
                    <a:pt x="3399" y="1"/>
                    <a:pt x="3250" y="1"/>
                  </a:cubicBez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96"/>
            <p:cNvSpPr/>
            <p:nvPr/>
          </p:nvSpPr>
          <p:spPr>
            <a:xfrm>
              <a:off x="4621847" y="3783630"/>
              <a:ext cx="972250" cy="261893"/>
            </a:xfrm>
            <a:custGeom>
              <a:avLst/>
              <a:gdLst/>
              <a:ahLst/>
              <a:cxnLst/>
              <a:rect l="l" t="t" r="r" b="b"/>
              <a:pathLst>
                <a:path w="57208" h="15410" extrusionOk="0">
                  <a:moveTo>
                    <a:pt x="334" y="0"/>
                  </a:moveTo>
                  <a:lnTo>
                    <a:pt x="334" y="0"/>
                  </a:lnTo>
                  <a:cubicBezTo>
                    <a:pt x="0" y="1601"/>
                    <a:pt x="934" y="3102"/>
                    <a:pt x="2502" y="3503"/>
                  </a:cubicBezTo>
                  <a:lnTo>
                    <a:pt x="45399" y="14877"/>
                  </a:lnTo>
                  <a:cubicBezTo>
                    <a:pt x="46631" y="15236"/>
                    <a:pt x="47897" y="15410"/>
                    <a:pt x="49157" y="15410"/>
                  </a:cubicBezTo>
                  <a:cubicBezTo>
                    <a:pt x="51651" y="15410"/>
                    <a:pt x="54124" y="14728"/>
                    <a:pt x="56274" y="13443"/>
                  </a:cubicBezTo>
                  <a:cubicBezTo>
                    <a:pt x="56774" y="13143"/>
                    <a:pt x="57074" y="12643"/>
                    <a:pt x="57208" y="12142"/>
                  </a:cubicBezTo>
                  <a:lnTo>
                    <a:pt x="334" y="0"/>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96"/>
            <p:cNvSpPr/>
            <p:nvPr/>
          </p:nvSpPr>
          <p:spPr>
            <a:xfrm>
              <a:off x="4525471" y="3745919"/>
              <a:ext cx="261927" cy="78109"/>
            </a:xfrm>
            <a:custGeom>
              <a:avLst/>
              <a:gdLst/>
              <a:ahLst/>
              <a:cxnLst/>
              <a:rect l="l" t="t" r="r" b="b"/>
              <a:pathLst>
                <a:path w="15412" h="4596" extrusionOk="0">
                  <a:moveTo>
                    <a:pt x="1159" y="0"/>
                  </a:moveTo>
                  <a:cubicBezTo>
                    <a:pt x="647" y="0"/>
                    <a:pt x="218" y="322"/>
                    <a:pt x="100" y="852"/>
                  </a:cubicBezTo>
                  <a:cubicBezTo>
                    <a:pt x="0" y="1385"/>
                    <a:pt x="367" y="1986"/>
                    <a:pt x="901" y="2086"/>
                  </a:cubicBezTo>
                  <a:lnTo>
                    <a:pt x="11909" y="4421"/>
                  </a:lnTo>
                  <a:cubicBezTo>
                    <a:pt x="12409" y="4538"/>
                    <a:pt x="12910" y="4596"/>
                    <a:pt x="13410" y="4596"/>
                  </a:cubicBezTo>
                  <a:cubicBezTo>
                    <a:pt x="13910" y="4596"/>
                    <a:pt x="14411" y="4538"/>
                    <a:pt x="14911" y="4421"/>
                  </a:cubicBezTo>
                  <a:cubicBezTo>
                    <a:pt x="15278" y="4354"/>
                    <a:pt x="15411" y="3820"/>
                    <a:pt x="15078" y="3553"/>
                  </a:cubicBezTo>
                  <a:cubicBezTo>
                    <a:pt x="14277" y="2986"/>
                    <a:pt x="13377" y="2553"/>
                    <a:pt x="12376" y="2353"/>
                  </a:cubicBezTo>
                  <a:lnTo>
                    <a:pt x="1368" y="18"/>
                  </a:lnTo>
                  <a:cubicBezTo>
                    <a:pt x="1297" y="6"/>
                    <a:pt x="1227" y="0"/>
                    <a:pt x="1159" y="0"/>
                  </a:cubicBez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6"/>
            <p:cNvSpPr/>
            <p:nvPr/>
          </p:nvSpPr>
          <p:spPr>
            <a:xfrm>
              <a:off x="5482382" y="3922510"/>
              <a:ext cx="66909" cy="101494"/>
            </a:xfrm>
            <a:custGeom>
              <a:avLst/>
              <a:gdLst/>
              <a:ahLst/>
              <a:cxnLst/>
              <a:rect l="l" t="t" r="r" b="b"/>
              <a:pathLst>
                <a:path w="3937" h="5972" extrusionOk="0">
                  <a:moveTo>
                    <a:pt x="2635" y="1"/>
                  </a:moveTo>
                  <a:lnTo>
                    <a:pt x="567" y="1335"/>
                  </a:lnTo>
                  <a:cubicBezTo>
                    <a:pt x="1101" y="2202"/>
                    <a:pt x="834" y="3336"/>
                    <a:pt x="0" y="3870"/>
                  </a:cubicBezTo>
                  <a:lnTo>
                    <a:pt x="1401" y="5972"/>
                  </a:lnTo>
                  <a:cubicBezTo>
                    <a:pt x="3336" y="4671"/>
                    <a:pt x="3936" y="2002"/>
                    <a:pt x="2635" y="1"/>
                  </a:cubicBezTo>
                  <a:close/>
                </a:path>
              </a:pathLst>
            </a:custGeom>
            <a:solidFill>
              <a:srgbClr val="564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96"/>
          <p:cNvSpPr/>
          <p:nvPr/>
        </p:nvSpPr>
        <p:spPr>
          <a:xfrm rot="625009">
            <a:off x="6873361" y="1115435"/>
            <a:ext cx="947415" cy="25249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73"/>
          <p:cNvSpPr/>
          <p:nvPr/>
        </p:nvSpPr>
        <p:spPr>
          <a:xfrm>
            <a:off x="1905524" y="535075"/>
            <a:ext cx="1369800" cy="1369800"/>
          </a:xfrm>
          <a:prstGeom prst="ellipse">
            <a:avLst/>
          </a:prstGeom>
          <a:solidFill>
            <a:schemeClr val="accent1">
              <a:lumMod val="50000"/>
            </a:schemeClr>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Preparing our lugage</a:t>
            </a:r>
            <a:endParaRPr dirty="0">
              <a:solidFill>
                <a:schemeClr val="accent3"/>
              </a:solidFill>
            </a:endParaRPr>
          </a:p>
        </p:txBody>
      </p:sp>
      <p:sp>
        <p:nvSpPr>
          <p:cNvPr id="1209" name="Google Shape;1209;p73"/>
          <p:cNvSpPr txBox="1">
            <a:spLocks noGrp="1"/>
          </p:cNvSpPr>
          <p:nvPr>
            <p:ph type="title" idx="2"/>
          </p:nvPr>
        </p:nvSpPr>
        <p:spPr>
          <a:xfrm>
            <a:off x="1986818" y="622075"/>
            <a:ext cx="12072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210" name="Google Shape;1210;p73"/>
          <p:cNvSpPr txBox="1">
            <a:spLocks noGrp="1"/>
          </p:cNvSpPr>
          <p:nvPr>
            <p:ph type="subTitle" idx="1"/>
          </p:nvPr>
        </p:nvSpPr>
        <p:spPr>
          <a:xfrm>
            <a:off x="3076263" y="3284675"/>
            <a:ext cx="2989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“We are building our dataset to train the model. It needs to be clean and consistent.”</a:t>
            </a:r>
            <a:endParaRPr dirty="0"/>
          </a:p>
        </p:txBody>
      </p:sp>
      <p:sp>
        <p:nvSpPr>
          <p:cNvPr id="1211" name="Google Shape;1211;p73"/>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sp>
        <p:nvSpPr>
          <p:cNvPr id="1251" name="Google Shape;1251;p73"/>
          <p:cNvSpPr/>
          <p:nvPr/>
        </p:nvSpPr>
        <p:spPr>
          <a:xfrm>
            <a:off x="24911" y="2675728"/>
            <a:ext cx="1924064" cy="2461322"/>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 name="Google Shape;1252;p73">
            <a:extLst>
              <a:ext uri="{FF2B5EF4-FFF2-40B4-BE49-F238E27FC236}">
                <a16:creationId xmlns:a16="http://schemas.microsoft.com/office/drawing/2014/main" id="{74B54E71-9744-FD14-6ADD-302B569E0CA0}"/>
              </a:ext>
            </a:extLst>
          </p:cNvPr>
          <p:cNvGrpSpPr/>
          <p:nvPr/>
        </p:nvGrpSpPr>
        <p:grpSpPr>
          <a:xfrm>
            <a:off x="792828" y="2571745"/>
            <a:ext cx="1455605" cy="989912"/>
            <a:chOff x="4429175" y="1834250"/>
            <a:chExt cx="1681225" cy="1143350"/>
          </a:xfrm>
        </p:grpSpPr>
        <p:sp>
          <p:nvSpPr>
            <p:cNvPr id="3" name="Google Shape;1253;p73">
              <a:extLst>
                <a:ext uri="{FF2B5EF4-FFF2-40B4-BE49-F238E27FC236}">
                  <a16:creationId xmlns:a16="http://schemas.microsoft.com/office/drawing/2014/main" id="{D9ADDB79-1801-A952-1110-444D6124E97D}"/>
                </a:ext>
              </a:extLst>
            </p:cNvPr>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254;p73">
              <a:extLst>
                <a:ext uri="{FF2B5EF4-FFF2-40B4-BE49-F238E27FC236}">
                  <a16:creationId xmlns:a16="http://schemas.microsoft.com/office/drawing/2014/main" id="{1E9E7E74-509D-3BF2-840B-798565697F62}"/>
                </a:ext>
              </a:extLst>
            </p:cNvPr>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1255;p73">
              <a:extLst>
                <a:ext uri="{FF2B5EF4-FFF2-40B4-BE49-F238E27FC236}">
                  <a16:creationId xmlns:a16="http://schemas.microsoft.com/office/drawing/2014/main" id="{369E8E57-C293-E88D-AE56-01EBFC95120D}"/>
                </a:ext>
              </a:extLst>
            </p:cNvPr>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1256;p73">
              <a:extLst>
                <a:ext uri="{FF2B5EF4-FFF2-40B4-BE49-F238E27FC236}">
                  <a16:creationId xmlns:a16="http://schemas.microsoft.com/office/drawing/2014/main" id="{4689651E-691A-BE2B-D7DE-B550B006C1E5}"/>
                </a:ext>
              </a:extLst>
            </p:cNvPr>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1257;p73">
              <a:extLst>
                <a:ext uri="{FF2B5EF4-FFF2-40B4-BE49-F238E27FC236}">
                  <a16:creationId xmlns:a16="http://schemas.microsoft.com/office/drawing/2014/main" id="{A2DAE0A4-0BB8-675A-7F38-091D15505C64}"/>
                </a:ext>
              </a:extLst>
            </p:cNvPr>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1258;p73">
              <a:extLst>
                <a:ext uri="{FF2B5EF4-FFF2-40B4-BE49-F238E27FC236}">
                  <a16:creationId xmlns:a16="http://schemas.microsoft.com/office/drawing/2014/main" id="{98F87F36-41FC-2D0E-1BDE-596B0E6138A4}"/>
                </a:ext>
              </a:extLst>
            </p:cNvPr>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1259;p73">
              <a:extLst>
                <a:ext uri="{FF2B5EF4-FFF2-40B4-BE49-F238E27FC236}">
                  <a16:creationId xmlns:a16="http://schemas.microsoft.com/office/drawing/2014/main" id="{F7988C09-88FF-9B2A-5262-7A6047EA9939}"/>
                </a:ext>
              </a:extLst>
            </p:cNvPr>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260;p73">
              <a:extLst>
                <a:ext uri="{FF2B5EF4-FFF2-40B4-BE49-F238E27FC236}">
                  <a16:creationId xmlns:a16="http://schemas.microsoft.com/office/drawing/2014/main" id="{E8C0DBC1-F770-D0B0-F492-EF81BE54F4ED}"/>
                </a:ext>
              </a:extLst>
            </p:cNvPr>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261;p73">
              <a:extLst>
                <a:ext uri="{FF2B5EF4-FFF2-40B4-BE49-F238E27FC236}">
                  <a16:creationId xmlns:a16="http://schemas.microsoft.com/office/drawing/2014/main" id="{DEF076B5-A3D5-B99B-B2C9-E147FC6CC76D}"/>
                </a:ext>
              </a:extLst>
            </p:cNvPr>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262;p73">
              <a:extLst>
                <a:ext uri="{FF2B5EF4-FFF2-40B4-BE49-F238E27FC236}">
                  <a16:creationId xmlns:a16="http://schemas.microsoft.com/office/drawing/2014/main" id="{7E7153D3-1079-F79B-2677-02F08E4C50DF}"/>
                </a:ext>
              </a:extLst>
            </p:cNvPr>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1263;p73">
              <a:extLst>
                <a:ext uri="{FF2B5EF4-FFF2-40B4-BE49-F238E27FC236}">
                  <a16:creationId xmlns:a16="http://schemas.microsoft.com/office/drawing/2014/main" id="{2E17555C-37F7-D163-CBD0-38D5C8CCFD69}"/>
                </a:ext>
              </a:extLst>
            </p:cNvPr>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1264;p73">
              <a:extLst>
                <a:ext uri="{FF2B5EF4-FFF2-40B4-BE49-F238E27FC236}">
                  <a16:creationId xmlns:a16="http://schemas.microsoft.com/office/drawing/2014/main" id="{D3C4EFCF-674B-F542-E73C-E2CE1257BEB9}"/>
                </a:ext>
              </a:extLst>
            </p:cNvPr>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265;p73">
              <a:extLst>
                <a:ext uri="{FF2B5EF4-FFF2-40B4-BE49-F238E27FC236}">
                  <a16:creationId xmlns:a16="http://schemas.microsoft.com/office/drawing/2014/main" id="{EABF7396-CEA1-59FA-14AB-FF2B2CABBC7A}"/>
                </a:ext>
              </a:extLst>
            </p:cNvPr>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1266;p73">
              <a:extLst>
                <a:ext uri="{FF2B5EF4-FFF2-40B4-BE49-F238E27FC236}">
                  <a16:creationId xmlns:a16="http://schemas.microsoft.com/office/drawing/2014/main" id="{96B06889-74B3-2171-794B-129F95B74425}"/>
                </a:ext>
              </a:extLst>
            </p:cNvPr>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267;p73">
              <a:extLst>
                <a:ext uri="{FF2B5EF4-FFF2-40B4-BE49-F238E27FC236}">
                  <a16:creationId xmlns:a16="http://schemas.microsoft.com/office/drawing/2014/main" id="{8375918E-795A-2DF2-E876-AFD8539A1924}"/>
                </a:ext>
              </a:extLst>
            </p:cNvPr>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268;p73">
              <a:extLst>
                <a:ext uri="{FF2B5EF4-FFF2-40B4-BE49-F238E27FC236}">
                  <a16:creationId xmlns:a16="http://schemas.microsoft.com/office/drawing/2014/main" id="{753DF206-B385-966D-0C8B-0AC69570C01C}"/>
                </a:ext>
              </a:extLst>
            </p:cNvPr>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269;p73">
              <a:extLst>
                <a:ext uri="{FF2B5EF4-FFF2-40B4-BE49-F238E27FC236}">
                  <a16:creationId xmlns:a16="http://schemas.microsoft.com/office/drawing/2014/main" id="{658DF4C9-07A7-5B80-E0BB-F16DC1DF0DB8}"/>
                </a:ext>
              </a:extLst>
            </p:cNvPr>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270;p73">
              <a:extLst>
                <a:ext uri="{FF2B5EF4-FFF2-40B4-BE49-F238E27FC236}">
                  <a16:creationId xmlns:a16="http://schemas.microsoft.com/office/drawing/2014/main" id="{2201450E-97A1-9C6F-6C59-F0BCF80EAA52}"/>
                </a:ext>
              </a:extLst>
            </p:cNvPr>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271;p73">
              <a:extLst>
                <a:ext uri="{FF2B5EF4-FFF2-40B4-BE49-F238E27FC236}">
                  <a16:creationId xmlns:a16="http://schemas.microsoft.com/office/drawing/2014/main" id="{490CF51D-C76E-12F5-ADA4-717C1A325C45}"/>
                </a:ext>
              </a:extLst>
            </p:cNvPr>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 name="Google Shape;1212;p73">
            <a:extLst>
              <a:ext uri="{FF2B5EF4-FFF2-40B4-BE49-F238E27FC236}">
                <a16:creationId xmlns:a16="http://schemas.microsoft.com/office/drawing/2014/main" id="{F84B4609-D57A-2D89-B1E6-25A0CD8238D1}"/>
              </a:ext>
            </a:extLst>
          </p:cNvPr>
          <p:cNvGrpSpPr/>
          <p:nvPr/>
        </p:nvGrpSpPr>
        <p:grpSpPr>
          <a:xfrm>
            <a:off x="6280500" y="3459300"/>
            <a:ext cx="1574500" cy="1239225"/>
            <a:chOff x="3141575" y="3733125"/>
            <a:chExt cx="1574500" cy="1239225"/>
          </a:xfrm>
        </p:grpSpPr>
        <p:sp>
          <p:nvSpPr>
            <p:cNvPr id="23" name="Google Shape;1213;p73">
              <a:extLst>
                <a:ext uri="{FF2B5EF4-FFF2-40B4-BE49-F238E27FC236}">
                  <a16:creationId xmlns:a16="http://schemas.microsoft.com/office/drawing/2014/main" id="{A23FD920-8B41-EFE2-B48C-1075EA415821}"/>
                </a:ext>
              </a:extLst>
            </p:cNvPr>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214;p73">
              <a:extLst>
                <a:ext uri="{FF2B5EF4-FFF2-40B4-BE49-F238E27FC236}">
                  <a16:creationId xmlns:a16="http://schemas.microsoft.com/office/drawing/2014/main" id="{E70A712E-DD16-F131-1D4B-129BF14E7D55}"/>
                </a:ext>
              </a:extLst>
            </p:cNvPr>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215;p73">
              <a:extLst>
                <a:ext uri="{FF2B5EF4-FFF2-40B4-BE49-F238E27FC236}">
                  <a16:creationId xmlns:a16="http://schemas.microsoft.com/office/drawing/2014/main" id="{1099CD47-93F6-4872-F439-03808200E9BC}"/>
                </a:ext>
              </a:extLst>
            </p:cNvPr>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216;p73">
              <a:extLst>
                <a:ext uri="{FF2B5EF4-FFF2-40B4-BE49-F238E27FC236}">
                  <a16:creationId xmlns:a16="http://schemas.microsoft.com/office/drawing/2014/main" id="{862E720C-D529-731E-FB6A-2F1058B8D681}"/>
                </a:ext>
              </a:extLst>
            </p:cNvPr>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217;p73">
              <a:extLst>
                <a:ext uri="{FF2B5EF4-FFF2-40B4-BE49-F238E27FC236}">
                  <a16:creationId xmlns:a16="http://schemas.microsoft.com/office/drawing/2014/main" id="{FA1794DB-1CCE-6BE7-3889-DB60902F7B34}"/>
                </a:ext>
              </a:extLst>
            </p:cNvPr>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1218;p73">
              <a:extLst>
                <a:ext uri="{FF2B5EF4-FFF2-40B4-BE49-F238E27FC236}">
                  <a16:creationId xmlns:a16="http://schemas.microsoft.com/office/drawing/2014/main" id="{00EAA5F7-4509-7532-487B-83B2283E3E68}"/>
                </a:ext>
              </a:extLst>
            </p:cNvPr>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1219;p73">
              <a:extLst>
                <a:ext uri="{FF2B5EF4-FFF2-40B4-BE49-F238E27FC236}">
                  <a16:creationId xmlns:a16="http://schemas.microsoft.com/office/drawing/2014/main" id="{098E464B-9AEB-0044-D58B-0937979084A2}"/>
                </a:ext>
              </a:extLst>
            </p:cNvPr>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1220;p73">
              <a:extLst>
                <a:ext uri="{FF2B5EF4-FFF2-40B4-BE49-F238E27FC236}">
                  <a16:creationId xmlns:a16="http://schemas.microsoft.com/office/drawing/2014/main" id="{2D6947F7-92A8-7C0F-6156-C416C8065980}"/>
                </a:ext>
              </a:extLst>
            </p:cNvPr>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rgbClr val="293B5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1221;p73">
              <a:extLst>
                <a:ext uri="{FF2B5EF4-FFF2-40B4-BE49-F238E27FC236}">
                  <a16:creationId xmlns:a16="http://schemas.microsoft.com/office/drawing/2014/main" id="{E32D4AA2-20E3-B4DC-6007-E87C5BB6C3F7}"/>
                </a:ext>
              </a:extLst>
            </p:cNvPr>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1222;p73">
              <a:extLst>
                <a:ext uri="{FF2B5EF4-FFF2-40B4-BE49-F238E27FC236}">
                  <a16:creationId xmlns:a16="http://schemas.microsoft.com/office/drawing/2014/main" id="{D9A8763D-B157-230D-6F51-B99BCA627FA5}"/>
                </a:ext>
              </a:extLst>
            </p:cNvPr>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223;p73">
              <a:extLst>
                <a:ext uri="{FF2B5EF4-FFF2-40B4-BE49-F238E27FC236}">
                  <a16:creationId xmlns:a16="http://schemas.microsoft.com/office/drawing/2014/main" id="{7E0A8604-790F-E46A-4BDB-B4772E0F9A40}"/>
                </a:ext>
              </a:extLst>
            </p:cNvPr>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224;p73">
              <a:extLst>
                <a:ext uri="{FF2B5EF4-FFF2-40B4-BE49-F238E27FC236}">
                  <a16:creationId xmlns:a16="http://schemas.microsoft.com/office/drawing/2014/main" id="{AB519A8D-7C51-6090-3066-31C1243CC3C9}"/>
                </a:ext>
              </a:extLst>
            </p:cNvPr>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225;p73">
              <a:extLst>
                <a:ext uri="{FF2B5EF4-FFF2-40B4-BE49-F238E27FC236}">
                  <a16:creationId xmlns:a16="http://schemas.microsoft.com/office/drawing/2014/main" id="{CBD6B73A-8BD1-B7DB-28DC-80C988BF7C92}"/>
                </a:ext>
              </a:extLst>
            </p:cNvPr>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226;p73">
              <a:extLst>
                <a:ext uri="{FF2B5EF4-FFF2-40B4-BE49-F238E27FC236}">
                  <a16:creationId xmlns:a16="http://schemas.microsoft.com/office/drawing/2014/main" id="{4017A113-AC72-EBA1-6A82-5BE9F98934F3}"/>
                </a:ext>
              </a:extLst>
            </p:cNvPr>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227;p73">
              <a:extLst>
                <a:ext uri="{FF2B5EF4-FFF2-40B4-BE49-F238E27FC236}">
                  <a16:creationId xmlns:a16="http://schemas.microsoft.com/office/drawing/2014/main" id="{53E3657F-C41F-1FBE-ECEE-6D774BD42485}"/>
                </a:ext>
              </a:extLst>
            </p:cNvPr>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228;p73">
              <a:extLst>
                <a:ext uri="{FF2B5EF4-FFF2-40B4-BE49-F238E27FC236}">
                  <a16:creationId xmlns:a16="http://schemas.microsoft.com/office/drawing/2014/main" id="{8F365297-530E-AAE0-60D0-C520AA5F0162}"/>
                </a:ext>
              </a:extLst>
            </p:cNvPr>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229;p73">
              <a:extLst>
                <a:ext uri="{FF2B5EF4-FFF2-40B4-BE49-F238E27FC236}">
                  <a16:creationId xmlns:a16="http://schemas.microsoft.com/office/drawing/2014/main" id="{8A376434-51C8-779D-86D4-205C7F98FDC9}"/>
                </a:ext>
              </a:extLst>
            </p:cNvPr>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1230;p73">
              <a:extLst>
                <a:ext uri="{FF2B5EF4-FFF2-40B4-BE49-F238E27FC236}">
                  <a16:creationId xmlns:a16="http://schemas.microsoft.com/office/drawing/2014/main" id="{FBA7A17C-7B78-F4A7-6440-00BE3483028E}"/>
                </a:ext>
              </a:extLst>
            </p:cNvPr>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1231;p73">
              <a:extLst>
                <a:ext uri="{FF2B5EF4-FFF2-40B4-BE49-F238E27FC236}">
                  <a16:creationId xmlns:a16="http://schemas.microsoft.com/office/drawing/2014/main" id="{F76AD136-8D61-F564-D02B-D2139B4BF26F}"/>
                </a:ext>
              </a:extLst>
            </p:cNvPr>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1232;p73">
              <a:extLst>
                <a:ext uri="{FF2B5EF4-FFF2-40B4-BE49-F238E27FC236}">
                  <a16:creationId xmlns:a16="http://schemas.microsoft.com/office/drawing/2014/main" id="{DCCC1F5E-94BC-01F5-D2A0-02F53F1055E9}"/>
                </a:ext>
              </a:extLst>
            </p:cNvPr>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1233;p73">
              <a:extLst>
                <a:ext uri="{FF2B5EF4-FFF2-40B4-BE49-F238E27FC236}">
                  <a16:creationId xmlns:a16="http://schemas.microsoft.com/office/drawing/2014/main" id="{FCB54476-59B8-208E-2972-89651AF30896}"/>
                </a:ext>
              </a:extLst>
            </p:cNvPr>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1234;p73">
              <a:extLst>
                <a:ext uri="{FF2B5EF4-FFF2-40B4-BE49-F238E27FC236}">
                  <a16:creationId xmlns:a16="http://schemas.microsoft.com/office/drawing/2014/main" id="{53B4F90B-25E2-B676-7FD6-5F0DDEB0DA96}"/>
                </a:ext>
              </a:extLst>
            </p:cNvPr>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5" name="Google Shape;1235;p73">
            <a:extLst>
              <a:ext uri="{FF2B5EF4-FFF2-40B4-BE49-F238E27FC236}">
                <a16:creationId xmlns:a16="http://schemas.microsoft.com/office/drawing/2014/main" id="{9650584F-4D85-4BB4-8022-3AC74D18CE27}"/>
              </a:ext>
            </a:extLst>
          </p:cNvPr>
          <p:cNvGrpSpPr/>
          <p:nvPr/>
        </p:nvGrpSpPr>
        <p:grpSpPr>
          <a:xfrm>
            <a:off x="6821221" y="829085"/>
            <a:ext cx="1140709" cy="1075784"/>
            <a:chOff x="1653025" y="454925"/>
            <a:chExt cx="1274250" cy="1201725"/>
          </a:xfrm>
        </p:grpSpPr>
        <p:sp>
          <p:nvSpPr>
            <p:cNvPr id="46" name="Google Shape;1236;p73">
              <a:extLst>
                <a:ext uri="{FF2B5EF4-FFF2-40B4-BE49-F238E27FC236}">
                  <a16:creationId xmlns:a16="http://schemas.microsoft.com/office/drawing/2014/main" id="{660D5B99-C88C-BBE1-C796-E00B9FF95C0E}"/>
                </a:ext>
              </a:extLst>
            </p:cNvPr>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1237;p73">
              <a:extLst>
                <a:ext uri="{FF2B5EF4-FFF2-40B4-BE49-F238E27FC236}">
                  <a16:creationId xmlns:a16="http://schemas.microsoft.com/office/drawing/2014/main" id="{DEE79B28-BE72-7587-A48B-F7D09ABBD9B6}"/>
                </a:ext>
              </a:extLst>
            </p:cNvPr>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1238;p73">
              <a:extLst>
                <a:ext uri="{FF2B5EF4-FFF2-40B4-BE49-F238E27FC236}">
                  <a16:creationId xmlns:a16="http://schemas.microsoft.com/office/drawing/2014/main" id="{5B08CCCB-4E5D-9BBE-2820-22FCFA8AA6B3}"/>
                </a:ext>
              </a:extLst>
            </p:cNvPr>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1239;p73">
              <a:extLst>
                <a:ext uri="{FF2B5EF4-FFF2-40B4-BE49-F238E27FC236}">
                  <a16:creationId xmlns:a16="http://schemas.microsoft.com/office/drawing/2014/main" id="{B4626DEA-5EAA-FC18-6FAB-FEFA76080E23}"/>
                </a:ext>
              </a:extLst>
            </p:cNvPr>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240;p73">
              <a:extLst>
                <a:ext uri="{FF2B5EF4-FFF2-40B4-BE49-F238E27FC236}">
                  <a16:creationId xmlns:a16="http://schemas.microsoft.com/office/drawing/2014/main" id="{3B853785-6DC2-D42B-A52C-0A872EB3DA06}"/>
                </a:ext>
              </a:extLst>
            </p:cNvPr>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241;p73">
              <a:extLst>
                <a:ext uri="{FF2B5EF4-FFF2-40B4-BE49-F238E27FC236}">
                  <a16:creationId xmlns:a16="http://schemas.microsoft.com/office/drawing/2014/main" id="{3DFF16B6-67CE-297F-976E-C250926C6962}"/>
                </a:ext>
              </a:extLst>
            </p:cNvPr>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242;p73">
              <a:extLst>
                <a:ext uri="{FF2B5EF4-FFF2-40B4-BE49-F238E27FC236}">
                  <a16:creationId xmlns:a16="http://schemas.microsoft.com/office/drawing/2014/main" id="{F127507F-2CEC-FD4B-03E3-A67D8C473B4D}"/>
                </a:ext>
              </a:extLst>
            </p:cNvPr>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1243;p73">
              <a:extLst>
                <a:ext uri="{FF2B5EF4-FFF2-40B4-BE49-F238E27FC236}">
                  <a16:creationId xmlns:a16="http://schemas.microsoft.com/office/drawing/2014/main" id="{00DE978D-E696-3AC4-DEF3-3CDE32F5E23E}"/>
                </a:ext>
              </a:extLst>
            </p:cNvPr>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244;p73">
              <a:extLst>
                <a:ext uri="{FF2B5EF4-FFF2-40B4-BE49-F238E27FC236}">
                  <a16:creationId xmlns:a16="http://schemas.microsoft.com/office/drawing/2014/main" id="{A5CB7261-2DF1-1B4C-0B2B-6B47DA52C1BC}"/>
                </a:ext>
              </a:extLst>
            </p:cNvPr>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245;p73">
              <a:extLst>
                <a:ext uri="{FF2B5EF4-FFF2-40B4-BE49-F238E27FC236}">
                  <a16:creationId xmlns:a16="http://schemas.microsoft.com/office/drawing/2014/main" id="{4A3B2249-90F7-D2AB-0FE9-D866714418B0}"/>
                </a:ext>
              </a:extLst>
            </p:cNvPr>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246;p73">
              <a:extLst>
                <a:ext uri="{FF2B5EF4-FFF2-40B4-BE49-F238E27FC236}">
                  <a16:creationId xmlns:a16="http://schemas.microsoft.com/office/drawing/2014/main" id="{519FB880-971C-4FC4-38E2-25D3E1A91341}"/>
                </a:ext>
              </a:extLst>
            </p:cNvPr>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1247;p73">
              <a:extLst>
                <a:ext uri="{FF2B5EF4-FFF2-40B4-BE49-F238E27FC236}">
                  <a16:creationId xmlns:a16="http://schemas.microsoft.com/office/drawing/2014/main" id="{0603CC3F-579C-D578-D852-BA2C1FDD0C0C}"/>
                </a:ext>
              </a:extLst>
            </p:cNvPr>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1248;p73">
              <a:extLst>
                <a:ext uri="{FF2B5EF4-FFF2-40B4-BE49-F238E27FC236}">
                  <a16:creationId xmlns:a16="http://schemas.microsoft.com/office/drawing/2014/main" id="{2314E117-9B68-FBF6-E27A-B0956C97018F}"/>
                </a:ext>
              </a:extLst>
            </p:cNvPr>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1249;p73">
              <a:extLst>
                <a:ext uri="{FF2B5EF4-FFF2-40B4-BE49-F238E27FC236}">
                  <a16:creationId xmlns:a16="http://schemas.microsoft.com/office/drawing/2014/main" id="{0FBE34FD-15B4-C4F4-41FE-29FB331A85F2}"/>
                </a:ext>
              </a:extLst>
            </p:cNvPr>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1250;p73">
              <a:extLst>
                <a:ext uri="{FF2B5EF4-FFF2-40B4-BE49-F238E27FC236}">
                  <a16:creationId xmlns:a16="http://schemas.microsoft.com/office/drawing/2014/main" id="{60ADFDD4-1B39-BB83-D078-0850CF407BE4}"/>
                </a:ext>
              </a:extLst>
            </p:cNvPr>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28"/>
          <p:cNvSpPr/>
          <p:nvPr/>
        </p:nvSpPr>
        <p:spPr>
          <a:xfrm>
            <a:off x="2245400" y="1147625"/>
            <a:ext cx="4698007" cy="2573037"/>
          </a:xfrm>
          <a:custGeom>
            <a:avLst/>
            <a:gdLst/>
            <a:ahLst/>
            <a:cxnLst/>
            <a:rect l="l" t="t" r="r" b="b"/>
            <a:pathLst>
              <a:path w="280478" h="145062" fill="none" extrusionOk="0">
                <a:moveTo>
                  <a:pt x="0" y="0"/>
                </a:moveTo>
                <a:lnTo>
                  <a:pt x="245244" y="0"/>
                </a:lnTo>
                <a:cubicBezTo>
                  <a:pt x="245244" y="0"/>
                  <a:pt x="280478" y="0"/>
                  <a:pt x="280478" y="35642"/>
                </a:cubicBezTo>
                <a:cubicBezTo>
                  <a:pt x="280478" y="35642"/>
                  <a:pt x="280478" y="70508"/>
                  <a:pt x="245244" y="70917"/>
                </a:cubicBezTo>
                <a:cubicBezTo>
                  <a:pt x="214058" y="71244"/>
                  <a:pt x="35234" y="70917"/>
                  <a:pt x="35234" y="70917"/>
                </a:cubicBezTo>
                <a:cubicBezTo>
                  <a:pt x="35234" y="70917"/>
                  <a:pt x="0" y="68301"/>
                  <a:pt x="0" y="106681"/>
                </a:cubicBezTo>
                <a:cubicBezTo>
                  <a:pt x="0" y="145062"/>
                  <a:pt x="35234" y="141914"/>
                  <a:pt x="35234" y="141914"/>
                </a:cubicBezTo>
                <a:lnTo>
                  <a:pt x="280478" y="141914"/>
                </a:lnTo>
              </a:path>
            </a:pathLst>
          </a:custGeom>
          <a:noFill/>
          <a:ln w="28575" cap="flat" cmpd="sng">
            <a:solidFill>
              <a:schemeClr val="accent2"/>
            </a:solidFill>
            <a:prstDash val="solid"/>
            <a:miter lim="408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From Data Collection to MySQL database export</a:t>
            </a:r>
            <a:endParaRPr dirty="0"/>
          </a:p>
        </p:txBody>
      </p:sp>
      <p:sp>
        <p:nvSpPr>
          <p:cNvPr id="1366" name="Google Shape;1366;p28"/>
          <p:cNvSpPr txBox="1"/>
          <p:nvPr/>
        </p:nvSpPr>
        <p:spPr>
          <a:xfrm>
            <a:off x="3309976" y="3783675"/>
            <a:ext cx="2029500"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LOCK IT</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67" name="Google Shape;1367;p28"/>
          <p:cNvSpPr txBox="1"/>
          <p:nvPr/>
        </p:nvSpPr>
        <p:spPr>
          <a:xfrm>
            <a:off x="2970081" y="4110482"/>
            <a:ext cx="2369406" cy="552600"/>
          </a:xfrm>
          <a:prstGeom prst="rect">
            <a:avLst/>
          </a:prstGeom>
          <a:noFill/>
          <a:ln>
            <a:noFill/>
          </a:ln>
        </p:spPr>
        <p:txBody>
          <a:bodyPr spcFirstLastPara="1" wrap="square" lIns="91425" tIns="91425" rIns="91425" bIns="91425" anchor="t" anchorCtr="0">
            <a:noAutofit/>
          </a:bodyPr>
          <a:lstStyle/>
          <a:p>
            <a:pPr marL="12700" lvl="0" indent="0" algn="r" rtl="0">
              <a:spcBef>
                <a:spcPts val="0"/>
              </a:spcBef>
              <a:spcAft>
                <a:spcPts val="0"/>
              </a:spcAft>
              <a:buClr>
                <a:srgbClr val="000000"/>
              </a:buClr>
              <a:buSzPts val="1100"/>
              <a:buFont typeface="Arial"/>
              <a:buNone/>
            </a:pPr>
            <a:r>
              <a:rPr lang="en" dirty="0">
                <a:solidFill>
                  <a:srgbClr val="000000"/>
                </a:solidFill>
                <a:latin typeface="Roboto"/>
                <a:ea typeface="Roboto"/>
                <a:cs typeface="Roboto"/>
                <a:sym typeface="Roboto"/>
              </a:rPr>
              <a:t>Exporting 4 entities/tables in to MySQL database</a:t>
            </a:r>
            <a:endParaRPr sz="1600" dirty="0">
              <a:solidFill>
                <a:srgbClr val="000000"/>
              </a:solidFill>
              <a:latin typeface="Roboto"/>
              <a:ea typeface="Roboto"/>
              <a:cs typeface="Roboto"/>
              <a:sym typeface="Roboto"/>
            </a:endParaRPr>
          </a:p>
        </p:txBody>
      </p:sp>
      <p:sp>
        <p:nvSpPr>
          <p:cNvPr id="1368" name="Google Shape;1368;p28"/>
          <p:cNvSpPr txBox="1"/>
          <p:nvPr/>
        </p:nvSpPr>
        <p:spPr>
          <a:xfrm>
            <a:off x="2598821" y="1284888"/>
            <a:ext cx="2744526"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CHOOSE YOUR LUGAGE SIZE</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69" name="Google Shape;1369;p28"/>
          <p:cNvSpPr txBox="1"/>
          <p:nvPr/>
        </p:nvSpPr>
        <p:spPr>
          <a:xfrm>
            <a:off x="3313837" y="1610283"/>
            <a:ext cx="2029500" cy="50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dirty="0">
                <a:solidFill>
                  <a:srgbClr val="000000"/>
                </a:solidFill>
                <a:latin typeface="Roboto"/>
                <a:ea typeface="Roboto"/>
                <a:cs typeface="Roboto"/>
                <a:sym typeface="Roboto"/>
              </a:rPr>
              <a:t>Data Collection using Pexels API</a:t>
            </a:r>
            <a:endParaRPr sz="1600" dirty="0">
              <a:solidFill>
                <a:srgbClr val="000000"/>
              </a:solidFill>
              <a:latin typeface="Roboto"/>
              <a:ea typeface="Roboto"/>
              <a:cs typeface="Roboto"/>
              <a:sym typeface="Roboto"/>
            </a:endParaRPr>
          </a:p>
        </p:txBody>
      </p:sp>
      <p:sp>
        <p:nvSpPr>
          <p:cNvPr id="1370" name="Google Shape;1370;p28"/>
          <p:cNvSpPr txBox="1"/>
          <p:nvPr/>
        </p:nvSpPr>
        <p:spPr>
          <a:xfrm>
            <a:off x="2708824" y="2546138"/>
            <a:ext cx="2635448" cy="33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DOUBLE-CHECK</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1371" name="Google Shape;1371;p28"/>
          <p:cNvSpPr txBox="1"/>
          <p:nvPr/>
        </p:nvSpPr>
        <p:spPr>
          <a:xfrm>
            <a:off x="3314700" y="2873894"/>
            <a:ext cx="20295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dirty="0">
                <a:solidFill>
                  <a:srgbClr val="000000"/>
                </a:solidFill>
                <a:latin typeface="Roboto"/>
                <a:ea typeface="Roboto"/>
                <a:cs typeface="Roboto"/>
                <a:sym typeface="Roboto"/>
              </a:rPr>
              <a:t>Data Cleaning</a:t>
            </a:r>
            <a:endParaRPr sz="1600" dirty="0">
              <a:solidFill>
                <a:srgbClr val="000000"/>
              </a:solidFill>
              <a:latin typeface="Roboto"/>
              <a:ea typeface="Roboto"/>
              <a:cs typeface="Roboto"/>
              <a:sym typeface="Roboto"/>
            </a:endParaRPr>
          </a:p>
        </p:txBody>
      </p:sp>
      <p:sp>
        <p:nvSpPr>
          <p:cNvPr id="1372" name="Google Shape;1372;p28"/>
          <p:cNvSpPr/>
          <p:nvPr/>
        </p:nvSpPr>
        <p:spPr>
          <a:xfrm>
            <a:off x="5483887" y="1054552"/>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5483875" y="2285950"/>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5483875" y="35634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518;p115">
            <a:extLst>
              <a:ext uri="{FF2B5EF4-FFF2-40B4-BE49-F238E27FC236}">
                <a16:creationId xmlns:a16="http://schemas.microsoft.com/office/drawing/2014/main" id="{3B301FCE-F393-E91D-3634-F3793D794845}"/>
              </a:ext>
            </a:extLst>
          </p:cNvPr>
          <p:cNvGrpSpPr/>
          <p:nvPr/>
        </p:nvGrpSpPr>
        <p:grpSpPr>
          <a:xfrm rot="-510316">
            <a:off x="7240467" y="3240095"/>
            <a:ext cx="890186" cy="846191"/>
            <a:chOff x="5067950" y="1413950"/>
            <a:chExt cx="1079975" cy="1026600"/>
          </a:xfrm>
        </p:grpSpPr>
        <p:sp>
          <p:nvSpPr>
            <p:cNvPr id="3" name="Google Shape;4519;p115">
              <a:extLst>
                <a:ext uri="{FF2B5EF4-FFF2-40B4-BE49-F238E27FC236}">
                  <a16:creationId xmlns:a16="http://schemas.microsoft.com/office/drawing/2014/main" id="{F19FBFD9-43BF-BB41-3F29-1148DC83329D}"/>
                </a:ext>
              </a:extLst>
            </p:cNvPr>
            <p:cNvSpPr/>
            <p:nvPr/>
          </p:nvSpPr>
          <p:spPr>
            <a:xfrm>
              <a:off x="5068800" y="1414800"/>
              <a:ext cx="1079125" cy="1025750"/>
            </a:xfrm>
            <a:custGeom>
              <a:avLst/>
              <a:gdLst/>
              <a:ahLst/>
              <a:cxnLst/>
              <a:rect l="l" t="t" r="r" b="b"/>
              <a:pathLst>
                <a:path w="43165" h="41030" extrusionOk="0">
                  <a:moveTo>
                    <a:pt x="17012" y="0"/>
                  </a:moveTo>
                  <a:lnTo>
                    <a:pt x="17012" y="1901"/>
                  </a:lnTo>
                  <a:lnTo>
                    <a:pt x="6838" y="1901"/>
                  </a:lnTo>
                  <a:cubicBezTo>
                    <a:pt x="5070" y="1901"/>
                    <a:pt x="3569" y="3336"/>
                    <a:pt x="3569" y="5170"/>
                  </a:cubicBezTo>
                  <a:lnTo>
                    <a:pt x="3569" y="12976"/>
                  </a:lnTo>
                  <a:cubicBezTo>
                    <a:pt x="3569" y="14077"/>
                    <a:pt x="4103" y="15077"/>
                    <a:pt x="4937" y="15645"/>
                  </a:cubicBezTo>
                  <a:cubicBezTo>
                    <a:pt x="4837" y="15745"/>
                    <a:pt x="4770" y="15778"/>
                    <a:pt x="4737" y="15845"/>
                  </a:cubicBezTo>
                  <a:lnTo>
                    <a:pt x="1168" y="19747"/>
                  </a:lnTo>
                  <a:cubicBezTo>
                    <a:pt x="0" y="20982"/>
                    <a:pt x="0" y="22916"/>
                    <a:pt x="1168" y="24151"/>
                  </a:cubicBezTo>
                  <a:lnTo>
                    <a:pt x="4737" y="28087"/>
                  </a:lnTo>
                  <a:cubicBezTo>
                    <a:pt x="5337" y="28754"/>
                    <a:pt x="6238" y="29154"/>
                    <a:pt x="7139" y="29154"/>
                  </a:cubicBezTo>
                  <a:lnTo>
                    <a:pt x="17012" y="29154"/>
                  </a:lnTo>
                  <a:lnTo>
                    <a:pt x="17012" y="41029"/>
                  </a:lnTo>
                  <a:lnTo>
                    <a:pt x="26119" y="41029"/>
                  </a:lnTo>
                  <a:lnTo>
                    <a:pt x="26119" y="29154"/>
                  </a:lnTo>
                  <a:lnTo>
                    <a:pt x="36359" y="29154"/>
                  </a:lnTo>
                  <a:cubicBezTo>
                    <a:pt x="38161" y="29154"/>
                    <a:pt x="39662" y="27687"/>
                    <a:pt x="39662" y="25852"/>
                  </a:cubicBezTo>
                  <a:lnTo>
                    <a:pt x="39662" y="18080"/>
                  </a:lnTo>
                  <a:cubicBezTo>
                    <a:pt x="39662" y="16979"/>
                    <a:pt x="39128" y="15978"/>
                    <a:pt x="38294" y="15411"/>
                  </a:cubicBezTo>
                  <a:cubicBezTo>
                    <a:pt x="38361" y="15311"/>
                    <a:pt x="38461" y="15278"/>
                    <a:pt x="38494" y="15178"/>
                  </a:cubicBezTo>
                  <a:lnTo>
                    <a:pt x="42030" y="11275"/>
                  </a:lnTo>
                  <a:cubicBezTo>
                    <a:pt x="43164" y="10007"/>
                    <a:pt x="43164" y="8106"/>
                    <a:pt x="42030" y="6838"/>
                  </a:cubicBezTo>
                  <a:lnTo>
                    <a:pt x="38494" y="2969"/>
                  </a:lnTo>
                  <a:cubicBezTo>
                    <a:pt x="37827" y="2268"/>
                    <a:pt x="36960" y="1901"/>
                    <a:pt x="36026" y="1901"/>
                  </a:cubicBezTo>
                  <a:lnTo>
                    <a:pt x="26119" y="1901"/>
                  </a:lnTo>
                  <a:lnTo>
                    <a:pt x="26119" y="0"/>
                  </a:lnTo>
                  <a:close/>
                </a:path>
              </a:pathLst>
            </a:custGeom>
            <a:solidFill>
              <a:srgbClr val="4D94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4520;p115">
              <a:extLst>
                <a:ext uri="{FF2B5EF4-FFF2-40B4-BE49-F238E27FC236}">
                  <a16:creationId xmlns:a16="http://schemas.microsoft.com/office/drawing/2014/main" id="{79D494BF-5AC5-ED8E-667D-8C13174B3A92}"/>
                </a:ext>
              </a:extLst>
            </p:cNvPr>
            <p:cNvSpPr/>
            <p:nvPr/>
          </p:nvSpPr>
          <p:spPr>
            <a:xfrm>
              <a:off x="5067950" y="1413950"/>
              <a:ext cx="1078300" cy="1025775"/>
            </a:xfrm>
            <a:custGeom>
              <a:avLst/>
              <a:gdLst/>
              <a:ahLst/>
              <a:cxnLst/>
              <a:rect l="l" t="t" r="r" b="b"/>
              <a:pathLst>
                <a:path w="43132" h="41031" extrusionOk="0">
                  <a:moveTo>
                    <a:pt x="17013" y="1"/>
                  </a:moveTo>
                  <a:lnTo>
                    <a:pt x="17013" y="1869"/>
                  </a:lnTo>
                  <a:lnTo>
                    <a:pt x="6839" y="1869"/>
                  </a:lnTo>
                  <a:cubicBezTo>
                    <a:pt x="5038" y="1869"/>
                    <a:pt x="3537" y="3336"/>
                    <a:pt x="3537" y="5171"/>
                  </a:cubicBezTo>
                  <a:lnTo>
                    <a:pt x="3537" y="12977"/>
                  </a:lnTo>
                  <a:cubicBezTo>
                    <a:pt x="3537" y="14044"/>
                    <a:pt x="4104" y="15045"/>
                    <a:pt x="4938" y="15645"/>
                  </a:cubicBezTo>
                  <a:cubicBezTo>
                    <a:pt x="4838" y="15712"/>
                    <a:pt x="4771" y="15779"/>
                    <a:pt x="4704" y="15845"/>
                  </a:cubicBezTo>
                  <a:lnTo>
                    <a:pt x="1168" y="19715"/>
                  </a:lnTo>
                  <a:cubicBezTo>
                    <a:pt x="1" y="20982"/>
                    <a:pt x="1" y="22884"/>
                    <a:pt x="1168" y="24151"/>
                  </a:cubicBezTo>
                  <a:lnTo>
                    <a:pt x="4704" y="28054"/>
                  </a:lnTo>
                  <a:cubicBezTo>
                    <a:pt x="5338" y="28721"/>
                    <a:pt x="6205" y="29155"/>
                    <a:pt x="7139" y="29155"/>
                  </a:cubicBezTo>
                  <a:lnTo>
                    <a:pt x="17013" y="29155"/>
                  </a:lnTo>
                  <a:lnTo>
                    <a:pt x="17013" y="41030"/>
                  </a:lnTo>
                  <a:lnTo>
                    <a:pt x="26119" y="41030"/>
                  </a:lnTo>
                  <a:lnTo>
                    <a:pt x="26119" y="29155"/>
                  </a:lnTo>
                  <a:lnTo>
                    <a:pt x="36360" y="29155"/>
                  </a:lnTo>
                  <a:cubicBezTo>
                    <a:pt x="38161" y="29155"/>
                    <a:pt x="39662" y="27687"/>
                    <a:pt x="39662" y="25853"/>
                  </a:cubicBezTo>
                  <a:lnTo>
                    <a:pt x="39662" y="18047"/>
                  </a:lnTo>
                  <a:cubicBezTo>
                    <a:pt x="39662" y="16979"/>
                    <a:pt x="39129" y="15979"/>
                    <a:pt x="38295" y="15378"/>
                  </a:cubicBezTo>
                  <a:cubicBezTo>
                    <a:pt x="38362" y="15312"/>
                    <a:pt x="38462" y="15278"/>
                    <a:pt x="38495" y="15178"/>
                  </a:cubicBezTo>
                  <a:lnTo>
                    <a:pt x="41997" y="11275"/>
                  </a:lnTo>
                  <a:cubicBezTo>
                    <a:pt x="43132" y="10008"/>
                    <a:pt x="43132" y="8106"/>
                    <a:pt x="41997" y="6839"/>
                  </a:cubicBezTo>
                  <a:lnTo>
                    <a:pt x="38462" y="2969"/>
                  </a:lnTo>
                  <a:cubicBezTo>
                    <a:pt x="37828" y="2302"/>
                    <a:pt x="36961" y="1869"/>
                    <a:pt x="36027" y="1869"/>
                  </a:cubicBezTo>
                  <a:lnTo>
                    <a:pt x="26119" y="1869"/>
                  </a:lnTo>
                  <a:lnTo>
                    <a:pt x="26119" y="1"/>
                  </a:ln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4521;p115">
              <a:extLst>
                <a:ext uri="{FF2B5EF4-FFF2-40B4-BE49-F238E27FC236}">
                  <a16:creationId xmlns:a16="http://schemas.microsoft.com/office/drawing/2014/main" id="{315AC4D4-4A57-1C09-B63F-DE4B4B09A14A}"/>
                </a:ext>
              </a:extLst>
            </p:cNvPr>
            <p:cNvSpPr/>
            <p:nvPr/>
          </p:nvSpPr>
          <p:spPr>
            <a:xfrm>
              <a:off x="5529950" y="1467325"/>
              <a:ext cx="152625" cy="919025"/>
            </a:xfrm>
            <a:custGeom>
              <a:avLst/>
              <a:gdLst/>
              <a:ahLst/>
              <a:cxnLst/>
              <a:rect l="l" t="t" r="r" b="b"/>
              <a:pathLst>
                <a:path w="6105" h="36761" extrusionOk="0">
                  <a:moveTo>
                    <a:pt x="1" y="1"/>
                  </a:moveTo>
                  <a:lnTo>
                    <a:pt x="1" y="36760"/>
                  </a:lnTo>
                  <a:lnTo>
                    <a:pt x="6105" y="36760"/>
                  </a:lnTo>
                  <a:lnTo>
                    <a:pt x="6105" y="1"/>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4522;p115">
              <a:extLst>
                <a:ext uri="{FF2B5EF4-FFF2-40B4-BE49-F238E27FC236}">
                  <a16:creationId xmlns:a16="http://schemas.microsoft.com/office/drawing/2014/main" id="{A161B6D9-F9E5-6B2B-A1CE-A1D785C4EB16}"/>
                </a:ext>
              </a:extLst>
            </p:cNvPr>
            <p:cNvSpPr/>
            <p:nvPr/>
          </p:nvSpPr>
          <p:spPr>
            <a:xfrm>
              <a:off x="5529950" y="1527375"/>
              <a:ext cx="152625" cy="612125"/>
            </a:xfrm>
            <a:custGeom>
              <a:avLst/>
              <a:gdLst/>
              <a:ahLst/>
              <a:cxnLst/>
              <a:rect l="l" t="t" r="r" b="b"/>
              <a:pathLst>
                <a:path w="6105" h="24485" extrusionOk="0">
                  <a:moveTo>
                    <a:pt x="1" y="0"/>
                  </a:moveTo>
                  <a:lnTo>
                    <a:pt x="1" y="24484"/>
                  </a:lnTo>
                  <a:lnTo>
                    <a:pt x="6105" y="24484"/>
                  </a:lnTo>
                  <a:lnTo>
                    <a:pt x="6105" y="0"/>
                  </a:lnTo>
                  <a:close/>
                </a:path>
              </a:pathLst>
            </a:custGeom>
            <a:solidFill>
              <a:srgbClr val="96502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4523;p115">
              <a:extLst>
                <a:ext uri="{FF2B5EF4-FFF2-40B4-BE49-F238E27FC236}">
                  <a16:creationId xmlns:a16="http://schemas.microsoft.com/office/drawing/2014/main" id="{0A971838-5268-DBD6-E537-A746A9F6F444}"/>
                </a:ext>
              </a:extLst>
            </p:cNvPr>
            <p:cNvSpPr/>
            <p:nvPr/>
          </p:nvSpPr>
          <p:spPr>
            <a:xfrm>
              <a:off x="5205550" y="1510700"/>
              <a:ext cx="884000" cy="281875"/>
            </a:xfrm>
            <a:custGeom>
              <a:avLst/>
              <a:gdLst/>
              <a:ahLst/>
              <a:cxnLst/>
              <a:rect l="l" t="t" r="r" b="b"/>
              <a:pathLst>
                <a:path w="35360" h="11275" extrusionOk="0">
                  <a:moveTo>
                    <a:pt x="1869" y="0"/>
                  </a:moveTo>
                  <a:cubicBezTo>
                    <a:pt x="835" y="0"/>
                    <a:pt x="1" y="834"/>
                    <a:pt x="1" y="1901"/>
                  </a:cubicBezTo>
                  <a:lnTo>
                    <a:pt x="1" y="9407"/>
                  </a:lnTo>
                  <a:cubicBezTo>
                    <a:pt x="1" y="10441"/>
                    <a:pt x="835" y="11275"/>
                    <a:pt x="1869" y="11275"/>
                  </a:cubicBezTo>
                  <a:lnTo>
                    <a:pt x="29889" y="11275"/>
                  </a:lnTo>
                  <a:cubicBezTo>
                    <a:pt x="30456" y="11275"/>
                    <a:pt x="30956" y="11075"/>
                    <a:pt x="31290" y="10641"/>
                  </a:cubicBezTo>
                  <a:lnTo>
                    <a:pt x="34692" y="6905"/>
                  </a:lnTo>
                  <a:cubicBezTo>
                    <a:pt x="35359" y="6171"/>
                    <a:pt x="35359" y="5104"/>
                    <a:pt x="34692" y="4403"/>
                  </a:cubicBezTo>
                  <a:lnTo>
                    <a:pt x="31290" y="634"/>
                  </a:lnTo>
                  <a:cubicBezTo>
                    <a:pt x="30889" y="234"/>
                    <a:pt x="30456" y="0"/>
                    <a:pt x="29889" y="0"/>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4524;p115">
              <a:extLst>
                <a:ext uri="{FF2B5EF4-FFF2-40B4-BE49-F238E27FC236}">
                  <a16:creationId xmlns:a16="http://schemas.microsoft.com/office/drawing/2014/main" id="{57A058EC-A2EE-CCB8-EFC3-F19924315AA6}"/>
                </a:ext>
              </a:extLst>
            </p:cNvPr>
            <p:cNvSpPr/>
            <p:nvPr/>
          </p:nvSpPr>
          <p:spPr>
            <a:xfrm>
              <a:off x="5124675" y="1820900"/>
              <a:ext cx="883975" cy="281075"/>
            </a:xfrm>
            <a:custGeom>
              <a:avLst/>
              <a:gdLst/>
              <a:ahLst/>
              <a:cxnLst/>
              <a:rect l="l" t="t" r="r" b="b"/>
              <a:pathLst>
                <a:path w="35359" h="11243" extrusionOk="0">
                  <a:moveTo>
                    <a:pt x="5437" y="1"/>
                  </a:moveTo>
                  <a:cubicBezTo>
                    <a:pt x="4904" y="1"/>
                    <a:pt x="4437" y="201"/>
                    <a:pt x="4070" y="601"/>
                  </a:cubicBezTo>
                  <a:lnTo>
                    <a:pt x="667" y="4371"/>
                  </a:lnTo>
                  <a:cubicBezTo>
                    <a:pt x="0" y="5071"/>
                    <a:pt x="0" y="6172"/>
                    <a:pt x="667" y="6873"/>
                  </a:cubicBezTo>
                  <a:lnTo>
                    <a:pt x="4070" y="10609"/>
                  </a:lnTo>
                  <a:cubicBezTo>
                    <a:pt x="4403" y="11042"/>
                    <a:pt x="4904" y="11242"/>
                    <a:pt x="5437" y="11242"/>
                  </a:cubicBezTo>
                  <a:lnTo>
                    <a:pt x="33457" y="11242"/>
                  </a:lnTo>
                  <a:cubicBezTo>
                    <a:pt x="34525" y="11242"/>
                    <a:pt x="35359" y="10408"/>
                    <a:pt x="35359" y="9374"/>
                  </a:cubicBezTo>
                  <a:lnTo>
                    <a:pt x="35359" y="1869"/>
                  </a:lnTo>
                  <a:cubicBezTo>
                    <a:pt x="35359" y="835"/>
                    <a:pt x="34525" y="1"/>
                    <a:pt x="33457" y="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4525;p115">
              <a:extLst>
                <a:ext uri="{FF2B5EF4-FFF2-40B4-BE49-F238E27FC236}">
                  <a16:creationId xmlns:a16="http://schemas.microsoft.com/office/drawing/2014/main" id="{5FFC80A3-B2E9-3894-4E35-411261E8EC03}"/>
                </a:ext>
              </a:extLst>
            </p:cNvPr>
            <p:cNvSpPr/>
            <p:nvPr/>
          </p:nvSpPr>
          <p:spPr>
            <a:xfrm>
              <a:off x="5415700" y="1590750"/>
              <a:ext cx="79250" cy="122600"/>
            </a:xfrm>
            <a:custGeom>
              <a:avLst/>
              <a:gdLst/>
              <a:ahLst/>
              <a:cxnLst/>
              <a:rect l="l" t="t" r="r" b="b"/>
              <a:pathLst>
                <a:path w="3170" h="4904" extrusionOk="0">
                  <a:moveTo>
                    <a:pt x="1502" y="567"/>
                  </a:moveTo>
                  <a:cubicBezTo>
                    <a:pt x="1802" y="567"/>
                    <a:pt x="2035" y="634"/>
                    <a:pt x="2202" y="801"/>
                  </a:cubicBezTo>
                  <a:cubicBezTo>
                    <a:pt x="2369" y="968"/>
                    <a:pt x="2469" y="1168"/>
                    <a:pt x="2469" y="1468"/>
                  </a:cubicBezTo>
                  <a:cubicBezTo>
                    <a:pt x="2469" y="1768"/>
                    <a:pt x="2369" y="2002"/>
                    <a:pt x="2202" y="2169"/>
                  </a:cubicBezTo>
                  <a:cubicBezTo>
                    <a:pt x="2035" y="2302"/>
                    <a:pt x="1802" y="2402"/>
                    <a:pt x="1502" y="2402"/>
                  </a:cubicBezTo>
                  <a:lnTo>
                    <a:pt x="668" y="2402"/>
                  </a:lnTo>
                  <a:lnTo>
                    <a:pt x="668" y="567"/>
                  </a:lnTo>
                  <a:close/>
                  <a:moveTo>
                    <a:pt x="1" y="0"/>
                  </a:moveTo>
                  <a:lnTo>
                    <a:pt x="1" y="4904"/>
                  </a:lnTo>
                  <a:lnTo>
                    <a:pt x="668" y="4904"/>
                  </a:lnTo>
                  <a:lnTo>
                    <a:pt x="668" y="2936"/>
                  </a:lnTo>
                  <a:lnTo>
                    <a:pt x="1502" y="2936"/>
                  </a:lnTo>
                  <a:cubicBezTo>
                    <a:pt x="2035" y="2936"/>
                    <a:pt x="2469" y="2836"/>
                    <a:pt x="2736" y="2569"/>
                  </a:cubicBezTo>
                  <a:cubicBezTo>
                    <a:pt x="3036" y="2335"/>
                    <a:pt x="3170" y="1968"/>
                    <a:pt x="3170" y="1468"/>
                  </a:cubicBezTo>
                  <a:cubicBezTo>
                    <a:pt x="3170" y="1001"/>
                    <a:pt x="3036" y="634"/>
                    <a:pt x="2736" y="401"/>
                  </a:cubicBezTo>
                  <a:cubicBezTo>
                    <a:pt x="2469" y="134"/>
                    <a:pt x="2035" y="0"/>
                    <a:pt x="15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4526;p115">
              <a:extLst>
                <a:ext uri="{FF2B5EF4-FFF2-40B4-BE49-F238E27FC236}">
                  <a16:creationId xmlns:a16="http://schemas.microsoft.com/office/drawing/2014/main" id="{C5B5D85F-C2F7-0D8E-9386-31360BD431E7}"/>
                </a:ext>
              </a:extLst>
            </p:cNvPr>
            <p:cNvSpPr/>
            <p:nvPr/>
          </p:nvSpPr>
          <p:spPr>
            <a:xfrm>
              <a:off x="5490750" y="1590750"/>
              <a:ext cx="112625" cy="122600"/>
            </a:xfrm>
            <a:custGeom>
              <a:avLst/>
              <a:gdLst/>
              <a:ahLst/>
              <a:cxnLst/>
              <a:rect l="l" t="t" r="r" b="b"/>
              <a:pathLst>
                <a:path w="4505" h="4904" extrusionOk="0">
                  <a:moveTo>
                    <a:pt x="2269" y="668"/>
                  </a:moveTo>
                  <a:lnTo>
                    <a:pt x="3170" y="3103"/>
                  </a:lnTo>
                  <a:lnTo>
                    <a:pt x="1368" y="3103"/>
                  </a:lnTo>
                  <a:lnTo>
                    <a:pt x="2269" y="668"/>
                  </a:lnTo>
                  <a:close/>
                  <a:moveTo>
                    <a:pt x="1869" y="0"/>
                  </a:moveTo>
                  <a:lnTo>
                    <a:pt x="1" y="4904"/>
                  </a:lnTo>
                  <a:lnTo>
                    <a:pt x="701" y="4904"/>
                  </a:lnTo>
                  <a:lnTo>
                    <a:pt x="1168" y="3670"/>
                  </a:lnTo>
                  <a:lnTo>
                    <a:pt x="3370" y="3670"/>
                  </a:lnTo>
                  <a:lnTo>
                    <a:pt x="3804" y="4904"/>
                  </a:lnTo>
                  <a:lnTo>
                    <a:pt x="4504" y="4904"/>
                  </a:lnTo>
                  <a:lnTo>
                    <a:pt x="26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4527;p115">
              <a:extLst>
                <a:ext uri="{FF2B5EF4-FFF2-40B4-BE49-F238E27FC236}">
                  <a16:creationId xmlns:a16="http://schemas.microsoft.com/office/drawing/2014/main" id="{BBB2278C-B031-0B35-E9CF-F727EFC546CF}"/>
                </a:ext>
              </a:extLst>
            </p:cNvPr>
            <p:cNvSpPr/>
            <p:nvPr/>
          </p:nvSpPr>
          <p:spPr>
            <a:xfrm>
              <a:off x="5620850" y="1590750"/>
              <a:ext cx="95925" cy="122600"/>
            </a:xfrm>
            <a:custGeom>
              <a:avLst/>
              <a:gdLst/>
              <a:ahLst/>
              <a:cxnLst/>
              <a:rect l="l" t="t" r="r" b="b"/>
              <a:pathLst>
                <a:path w="3837" h="4904" extrusionOk="0">
                  <a:moveTo>
                    <a:pt x="1502" y="567"/>
                  </a:moveTo>
                  <a:cubicBezTo>
                    <a:pt x="1835" y="567"/>
                    <a:pt x="2069" y="634"/>
                    <a:pt x="2235" y="768"/>
                  </a:cubicBezTo>
                  <a:cubicBezTo>
                    <a:pt x="2402" y="934"/>
                    <a:pt x="2469" y="1135"/>
                    <a:pt x="2469" y="1435"/>
                  </a:cubicBezTo>
                  <a:cubicBezTo>
                    <a:pt x="2469" y="1702"/>
                    <a:pt x="2402" y="1935"/>
                    <a:pt x="2235" y="2069"/>
                  </a:cubicBezTo>
                  <a:cubicBezTo>
                    <a:pt x="2069" y="2235"/>
                    <a:pt x="1835" y="2302"/>
                    <a:pt x="1502" y="2302"/>
                  </a:cubicBezTo>
                  <a:lnTo>
                    <a:pt x="668" y="2302"/>
                  </a:lnTo>
                  <a:lnTo>
                    <a:pt x="668" y="567"/>
                  </a:lnTo>
                  <a:close/>
                  <a:moveTo>
                    <a:pt x="1" y="0"/>
                  </a:moveTo>
                  <a:lnTo>
                    <a:pt x="1" y="4904"/>
                  </a:lnTo>
                  <a:lnTo>
                    <a:pt x="668" y="4904"/>
                  </a:lnTo>
                  <a:lnTo>
                    <a:pt x="668" y="2836"/>
                  </a:lnTo>
                  <a:lnTo>
                    <a:pt x="1402" y="2836"/>
                  </a:lnTo>
                  <a:cubicBezTo>
                    <a:pt x="1668" y="2836"/>
                    <a:pt x="1869" y="2902"/>
                    <a:pt x="2002" y="3003"/>
                  </a:cubicBezTo>
                  <a:cubicBezTo>
                    <a:pt x="2169" y="3103"/>
                    <a:pt x="2336" y="3336"/>
                    <a:pt x="2502" y="3670"/>
                  </a:cubicBezTo>
                  <a:lnTo>
                    <a:pt x="3103" y="4904"/>
                  </a:lnTo>
                  <a:lnTo>
                    <a:pt x="3837" y="4904"/>
                  </a:lnTo>
                  <a:lnTo>
                    <a:pt x="3169" y="3570"/>
                  </a:lnTo>
                  <a:cubicBezTo>
                    <a:pt x="3003" y="3303"/>
                    <a:pt x="2869" y="3069"/>
                    <a:pt x="2736" y="2936"/>
                  </a:cubicBezTo>
                  <a:cubicBezTo>
                    <a:pt x="2602" y="2769"/>
                    <a:pt x="2469" y="2669"/>
                    <a:pt x="2336" y="2602"/>
                  </a:cubicBezTo>
                  <a:cubicBezTo>
                    <a:pt x="2602" y="2536"/>
                    <a:pt x="2803" y="2402"/>
                    <a:pt x="2969" y="2202"/>
                  </a:cubicBezTo>
                  <a:cubicBezTo>
                    <a:pt x="3103" y="2002"/>
                    <a:pt x="3169" y="1735"/>
                    <a:pt x="3169" y="1435"/>
                  </a:cubicBezTo>
                  <a:cubicBezTo>
                    <a:pt x="3169" y="968"/>
                    <a:pt x="3036" y="601"/>
                    <a:pt x="2769" y="367"/>
                  </a:cubicBezTo>
                  <a:cubicBezTo>
                    <a:pt x="2469" y="134"/>
                    <a:pt x="2069" y="0"/>
                    <a:pt x="15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4528;p115">
              <a:extLst>
                <a:ext uri="{FF2B5EF4-FFF2-40B4-BE49-F238E27FC236}">
                  <a16:creationId xmlns:a16="http://schemas.microsoft.com/office/drawing/2014/main" id="{4D03678C-3BD2-A715-C48F-B12A152ECDE2}"/>
                </a:ext>
              </a:extLst>
            </p:cNvPr>
            <p:cNvSpPr/>
            <p:nvPr/>
          </p:nvSpPr>
          <p:spPr>
            <a:xfrm>
              <a:off x="5737600" y="1590750"/>
              <a:ext cx="16700" cy="122600"/>
            </a:xfrm>
            <a:custGeom>
              <a:avLst/>
              <a:gdLst/>
              <a:ahLst/>
              <a:cxnLst/>
              <a:rect l="l" t="t" r="r" b="b"/>
              <a:pathLst>
                <a:path w="668" h="4904" extrusionOk="0">
                  <a:moveTo>
                    <a:pt x="1" y="0"/>
                  </a:moveTo>
                  <a:lnTo>
                    <a:pt x="1" y="4904"/>
                  </a:lnTo>
                  <a:lnTo>
                    <a:pt x="668" y="4904"/>
                  </a:lnTo>
                  <a:lnTo>
                    <a:pt x="6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4529;p115">
              <a:extLst>
                <a:ext uri="{FF2B5EF4-FFF2-40B4-BE49-F238E27FC236}">
                  <a16:creationId xmlns:a16="http://schemas.microsoft.com/office/drawing/2014/main" id="{B835EA58-BC81-CD36-DBCF-AF2E0F65BC30}"/>
                </a:ext>
              </a:extLst>
            </p:cNvPr>
            <p:cNvSpPr/>
            <p:nvPr/>
          </p:nvSpPr>
          <p:spPr>
            <a:xfrm>
              <a:off x="5781800" y="1589075"/>
              <a:ext cx="85925" cy="126775"/>
            </a:xfrm>
            <a:custGeom>
              <a:avLst/>
              <a:gdLst/>
              <a:ahLst/>
              <a:cxnLst/>
              <a:rect l="l" t="t" r="r" b="b"/>
              <a:pathLst>
                <a:path w="3437" h="5071" extrusionOk="0">
                  <a:moveTo>
                    <a:pt x="1735" y="1"/>
                  </a:moveTo>
                  <a:cubicBezTo>
                    <a:pt x="1201" y="1"/>
                    <a:pt x="768" y="134"/>
                    <a:pt x="467" y="368"/>
                  </a:cubicBezTo>
                  <a:cubicBezTo>
                    <a:pt x="167" y="601"/>
                    <a:pt x="0" y="968"/>
                    <a:pt x="0" y="1402"/>
                  </a:cubicBezTo>
                  <a:cubicBezTo>
                    <a:pt x="0" y="1769"/>
                    <a:pt x="101" y="2069"/>
                    <a:pt x="334" y="2269"/>
                  </a:cubicBezTo>
                  <a:cubicBezTo>
                    <a:pt x="568" y="2469"/>
                    <a:pt x="901" y="2636"/>
                    <a:pt x="1401" y="2736"/>
                  </a:cubicBezTo>
                  <a:lnTo>
                    <a:pt x="1802" y="2803"/>
                  </a:lnTo>
                  <a:cubicBezTo>
                    <a:pt x="2135" y="2869"/>
                    <a:pt x="2402" y="2969"/>
                    <a:pt x="2536" y="3103"/>
                  </a:cubicBezTo>
                  <a:cubicBezTo>
                    <a:pt x="2669" y="3236"/>
                    <a:pt x="2769" y="3436"/>
                    <a:pt x="2769" y="3670"/>
                  </a:cubicBezTo>
                  <a:cubicBezTo>
                    <a:pt x="2769" y="3937"/>
                    <a:pt x="2669" y="4170"/>
                    <a:pt x="2436" y="4304"/>
                  </a:cubicBezTo>
                  <a:cubicBezTo>
                    <a:pt x="2235" y="4471"/>
                    <a:pt x="1969" y="4537"/>
                    <a:pt x="1568" y="4537"/>
                  </a:cubicBezTo>
                  <a:cubicBezTo>
                    <a:pt x="1335" y="4537"/>
                    <a:pt x="1068" y="4504"/>
                    <a:pt x="801" y="4404"/>
                  </a:cubicBezTo>
                  <a:cubicBezTo>
                    <a:pt x="568" y="4337"/>
                    <a:pt x="301" y="4237"/>
                    <a:pt x="34" y="4070"/>
                  </a:cubicBezTo>
                  <a:lnTo>
                    <a:pt x="34" y="4771"/>
                  </a:lnTo>
                  <a:cubicBezTo>
                    <a:pt x="301" y="4871"/>
                    <a:pt x="568" y="4938"/>
                    <a:pt x="834" y="5004"/>
                  </a:cubicBezTo>
                  <a:cubicBezTo>
                    <a:pt x="1101" y="5038"/>
                    <a:pt x="1335" y="5071"/>
                    <a:pt x="1568" y="5071"/>
                  </a:cubicBezTo>
                  <a:cubicBezTo>
                    <a:pt x="2202" y="5071"/>
                    <a:pt x="2669" y="4938"/>
                    <a:pt x="2969" y="4704"/>
                  </a:cubicBezTo>
                  <a:cubicBezTo>
                    <a:pt x="3303" y="4471"/>
                    <a:pt x="3436" y="4104"/>
                    <a:pt x="3436" y="3637"/>
                  </a:cubicBezTo>
                  <a:cubicBezTo>
                    <a:pt x="3436" y="3236"/>
                    <a:pt x="3336" y="2903"/>
                    <a:pt x="3103" y="2669"/>
                  </a:cubicBezTo>
                  <a:cubicBezTo>
                    <a:pt x="2869" y="2436"/>
                    <a:pt x="2502" y="2269"/>
                    <a:pt x="2002" y="2169"/>
                  </a:cubicBezTo>
                  <a:lnTo>
                    <a:pt x="1602" y="2102"/>
                  </a:lnTo>
                  <a:cubicBezTo>
                    <a:pt x="1235" y="2035"/>
                    <a:pt x="1001" y="1935"/>
                    <a:pt x="868" y="1835"/>
                  </a:cubicBezTo>
                  <a:cubicBezTo>
                    <a:pt x="734" y="1702"/>
                    <a:pt x="668" y="1568"/>
                    <a:pt x="668" y="1335"/>
                  </a:cubicBezTo>
                  <a:cubicBezTo>
                    <a:pt x="668" y="1068"/>
                    <a:pt x="768" y="868"/>
                    <a:pt x="968" y="735"/>
                  </a:cubicBezTo>
                  <a:cubicBezTo>
                    <a:pt x="1168" y="601"/>
                    <a:pt x="1435" y="534"/>
                    <a:pt x="1802" y="534"/>
                  </a:cubicBezTo>
                  <a:cubicBezTo>
                    <a:pt x="2002" y="534"/>
                    <a:pt x="2235" y="568"/>
                    <a:pt x="2436" y="634"/>
                  </a:cubicBezTo>
                  <a:cubicBezTo>
                    <a:pt x="2669" y="668"/>
                    <a:pt x="2903" y="768"/>
                    <a:pt x="3169" y="901"/>
                  </a:cubicBezTo>
                  <a:lnTo>
                    <a:pt x="3169" y="234"/>
                  </a:lnTo>
                  <a:cubicBezTo>
                    <a:pt x="2903" y="167"/>
                    <a:pt x="2669" y="101"/>
                    <a:pt x="2436" y="67"/>
                  </a:cubicBezTo>
                  <a:cubicBezTo>
                    <a:pt x="2202" y="1"/>
                    <a:pt x="1969" y="1"/>
                    <a:pt x="17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4530;p115">
              <a:extLst>
                <a:ext uri="{FF2B5EF4-FFF2-40B4-BE49-F238E27FC236}">
                  <a16:creationId xmlns:a16="http://schemas.microsoft.com/office/drawing/2014/main" id="{54A45B2F-DC75-007F-6672-96E6F9801234}"/>
                </a:ext>
              </a:extLst>
            </p:cNvPr>
            <p:cNvSpPr/>
            <p:nvPr/>
          </p:nvSpPr>
          <p:spPr>
            <a:xfrm>
              <a:off x="5260669" y="1898475"/>
              <a:ext cx="75925" cy="122600"/>
            </a:xfrm>
            <a:custGeom>
              <a:avLst/>
              <a:gdLst/>
              <a:ahLst/>
              <a:cxnLst/>
              <a:rect l="l" t="t" r="r" b="b"/>
              <a:pathLst>
                <a:path w="3037" h="4904" extrusionOk="0">
                  <a:moveTo>
                    <a:pt x="1" y="0"/>
                  </a:moveTo>
                  <a:lnTo>
                    <a:pt x="1" y="4904"/>
                  </a:lnTo>
                  <a:lnTo>
                    <a:pt x="3036" y="4904"/>
                  </a:lnTo>
                  <a:lnTo>
                    <a:pt x="3036" y="4337"/>
                  </a:lnTo>
                  <a:lnTo>
                    <a:pt x="668" y="4337"/>
                  </a:lnTo>
                  <a:lnTo>
                    <a:pt x="6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4531;p115">
              <a:extLst>
                <a:ext uri="{FF2B5EF4-FFF2-40B4-BE49-F238E27FC236}">
                  <a16:creationId xmlns:a16="http://schemas.microsoft.com/office/drawing/2014/main" id="{B2C10278-E2A3-5AF9-D068-1789F81B4886}"/>
                </a:ext>
              </a:extLst>
            </p:cNvPr>
            <p:cNvSpPr/>
            <p:nvPr/>
          </p:nvSpPr>
          <p:spPr>
            <a:xfrm>
              <a:off x="5341569" y="1895975"/>
              <a:ext cx="112600" cy="126775"/>
            </a:xfrm>
            <a:custGeom>
              <a:avLst/>
              <a:gdLst/>
              <a:ahLst/>
              <a:cxnLst/>
              <a:rect l="l" t="t" r="r" b="b"/>
              <a:pathLst>
                <a:path w="4504" h="5071" extrusionOk="0">
                  <a:moveTo>
                    <a:pt x="2269" y="534"/>
                  </a:moveTo>
                  <a:cubicBezTo>
                    <a:pt x="2736" y="534"/>
                    <a:pt x="3103" y="734"/>
                    <a:pt x="3403" y="1068"/>
                  </a:cubicBezTo>
                  <a:cubicBezTo>
                    <a:pt x="3670" y="1434"/>
                    <a:pt x="3803" y="1935"/>
                    <a:pt x="3803" y="2535"/>
                  </a:cubicBezTo>
                  <a:cubicBezTo>
                    <a:pt x="3803" y="3169"/>
                    <a:pt x="3670" y="3636"/>
                    <a:pt x="3403" y="4003"/>
                  </a:cubicBezTo>
                  <a:cubicBezTo>
                    <a:pt x="3103" y="4370"/>
                    <a:pt x="2736" y="4537"/>
                    <a:pt x="2269" y="4537"/>
                  </a:cubicBezTo>
                  <a:cubicBezTo>
                    <a:pt x="1768" y="4537"/>
                    <a:pt x="1401" y="4370"/>
                    <a:pt x="1101" y="4003"/>
                  </a:cubicBezTo>
                  <a:cubicBezTo>
                    <a:pt x="834" y="3636"/>
                    <a:pt x="667" y="3169"/>
                    <a:pt x="667" y="2535"/>
                  </a:cubicBezTo>
                  <a:cubicBezTo>
                    <a:pt x="667" y="1935"/>
                    <a:pt x="834" y="1434"/>
                    <a:pt x="1101" y="1068"/>
                  </a:cubicBezTo>
                  <a:cubicBezTo>
                    <a:pt x="1401" y="734"/>
                    <a:pt x="1768" y="534"/>
                    <a:pt x="2269" y="534"/>
                  </a:cubicBezTo>
                  <a:close/>
                  <a:moveTo>
                    <a:pt x="2269" y="0"/>
                  </a:moveTo>
                  <a:cubicBezTo>
                    <a:pt x="1568" y="0"/>
                    <a:pt x="1001" y="234"/>
                    <a:pt x="601" y="701"/>
                  </a:cubicBezTo>
                  <a:cubicBezTo>
                    <a:pt x="200" y="1168"/>
                    <a:pt x="0" y="1768"/>
                    <a:pt x="0" y="2535"/>
                  </a:cubicBezTo>
                  <a:cubicBezTo>
                    <a:pt x="0" y="3336"/>
                    <a:pt x="200" y="3936"/>
                    <a:pt x="601" y="4403"/>
                  </a:cubicBezTo>
                  <a:cubicBezTo>
                    <a:pt x="1001" y="4870"/>
                    <a:pt x="1568" y="5070"/>
                    <a:pt x="2269" y="5070"/>
                  </a:cubicBezTo>
                  <a:cubicBezTo>
                    <a:pt x="2936" y="5070"/>
                    <a:pt x="3503" y="4870"/>
                    <a:pt x="3903" y="4403"/>
                  </a:cubicBezTo>
                  <a:cubicBezTo>
                    <a:pt x="4303" y="3936"/>
                    <a:pt x="4504" y="3303"/>
                    <a:pt x="4504" y="2535"/>
                  </a:cubicBezTo>
                  <a:cubicBezTo>
                    <a:pt x="4504" y="1768"/>
                    <a:pt x="4303" y="1168"/>
                    <a:pt x="3903" y="701"/>
                  </a:cubicBezTo>
                  <a:cubicBezTo>
                    <a:pt x="3503" y="234"/>
                    <a:pt x="2936" y="0"/>
                    <a:pt x="22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4532;p115">
              <a:extLst>
                <a:ext uri="{FF2B5EF4-FFF2-40B4-BE49-F238E27FC236}">
                  <a16:creationId xmlns:a16="http://schemas.microsoft.com/office/drawing/2014/main" id="{B7EEE23B-6916-C766-A956-A7FEC590DC50}"/>
                </a:ext>
              </a:extLst>
            </p:cNvPr>
            <p:cNvSpPr/>
            <p:nvPr/>
          </p:nvSpPr>
          <p:spPr>
            <a:xfrm>
              <a:off x="5479994" y="1898475"/>
              <a:ext cx="93425" cy="122600"/>
            </a:xfrm>
            <a:custGeom>
              <a:avLst/>
              <a:gdLst/>
              <a:ahLst/>
              <a:cxnLst/>
              <a:rect l="l" t="t" r="r" b="b"/>
              <a:pathLst>
                <a:path w="3737" h="4904" extrusionOk="0">
                  <a:moveTo>
                    <a:pt x="1" y="0"/>
                  </a:moveTo>
                  <a:lnTo>
                    <a:pt x="1" y="4904"/>
                  </a:lnTo>
                  <a:lnTo>
                    <a:pt x="668" y="4904"/>
                  </a:lnTo>
                  <a:lnTo>
                    <a:pt x="668" y="801"/>
                  </a:lnTo>
                  <a:lnTo>
                    <a:pt x="2836" y="4904"/>
                  </a:lnTo>
                  <a:lnTo>
                    <a:pt x="3737" y="4904"/>
                  </a:lnTo>
                  <a:lnTo>
                    <a:pt x="3737" y="0"/>
                  </a:lnTo>
                  <a:lnTo>
                    <a:pt x="3069" y="0"/>
                  </a:lnTo>
                  <a:lnTo>
                    <a:pt x="3069" y="4103"/>
                  </a:lnTo>
                  <a:lnTo>
                    <a:pt x="90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4533;p115">
              <a:extLst>
                <a:ext uri="{FF2B5EF4-FFF2-40B4-BE49-F238E27FC236}">
                  <a16:creationId xmlns:a16="http://schemas.microsoft.com/office/drawing/2014/main" id="{079552B6-6B2B-6130-B80A-B79816CF5B44}"/>
                </a:ext>
              </a:extLst>
            </p:cNvPr>
            <p:cNvSpPr/>
            <p:nvPr/>
          </p:nvSpPr>
          <p:spPr>
            <a:xfrm>
              <a:off x="5605919" y="1898475"/>
              <a:ext cx="102600" cy="122600"/>
            </a:xfrm>
            <a:custGeom>
              <a:avLst/>
              <a:gdLst/>
              <a:ahLst/>
              <a:cxnLst/>
              <a:rect l="l" t="t" r="r" b="b"/>
              <a:pathLst>
                <a:path w="4104" h="4904" extrusionOk="0">
                  <a:moveTo>
                    <a:pt x="1468" y="534"/>
                  </a:moveTo>
                  <a:cubicBezTo>
                    <a:pt x="2135" y="534"/>
                    <a:pt x="2636" y="701"/>
                    <a:pt x="2936" y="1001"/>
                  </a:cubicBezTo>
                  <a:cubicBezTo>
                    <a:pt x="3270" y="1301"/>
                    <a:pt x="3403" y="1768"/>
                    <a:pt x="3403" y="2435"/>
                  </a:cubicBezTo>
                  <a:cubicBezTo>
                    <a:pt x="3403" y="3102"/>
                    <a:pt x="3270" y="3569"/>
                    <a:pt x="2936" y="3870"/>
                  </a:cubicBezTo>
                  <a:cubicBezTo>
                    <a:pt x="2636" y="4203"/>
                    <a:pt x="2135" y="4337"/>
                    <a:pt x="1468" y="4337"/>
                  </a:cubicBezTo>
                  <a:lnTo>
                    <a:pt x="668" y="4337"/>
                  </a:lnTo>
                  <a:lnTo>
                    <a:pt x="668" y="534"/>
                  </a:lnTo>
                  <a:close/>
                  <a:moveTo>
                    <a:pt x="1" y="0"/>
                  </a:moveTo>
                  <a:lnTo>
                    <a:pt x="1" y="4904"/>
                  </a:lnTo>
                  <a:lnTo>
                    <a:pt x="1368" y="4904"/>
                  </a:lnTo>
                  <a:cubicBezTo>
                    <a:pt x="2302" y="4904"/>
                    <a:pt x="3003" y="4704"/>
                    <a:pt x="3436" y="4303"/>
                  </a:cubicBezTo>
                  <a:cubicBezTo>
                    <a:pt x="3903" y="3903"/>
                    <a:pt x="4103" y="3269"/>
                    <a:pt x="4103" y="2435"/>
                  </a:cubicBezTo>
                  <a:cubicBezTo>
                    <a:pt x="4103" y="1601"/>
                    <a:pt x="3903" y="968"/>
                    <a:pt x="3436" y="601"/>
                  </a:cubicBezTo>
                  <a:cubicBezTo>
                    <a:pt x="3003" y="200"/>
                    <a:pt x="2302" y="0"/>
                    <a:pt x="13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4534;p115">
              <a:extLst>
                <a:ext uri="{FF2B5EF4-FFF2-40B4-BE49-F238E27FC236}">
                  <a16:creationId xmlns:a16="http://schemas.microsoft.com/office/drawing/2014/main" id="{FC620ADA-F4C0-1D8C-7C68-79D63F35E592}"/>
                </a:ext>
              </a:extLst>
            </p:cNvPr>
            <p:cNvSpPr/>
            <p:nvPr/>
          </p:nvSpPr>
          <p:spPr>
            <a:xfrm>
              <a:off x="5728519" y="1895975"/>
              <a:ext cx="112600" cy="126775"/>
            </a:xfrm>
            <a:custGeom>
              <a:avLst/>
              <a:gdLst/>
              <a:ahLst/>
              <a:cxnLst/>
              <a:rect l="l" t="t" r="r" b="b"/>
              <a:pathLst>
                <a:path w="4504" h="5071" extrusionOk="0">
                  <a:moveTo>
                    <a:pt x="2268" y="534"/>
                  </a:moveTo>
                  <a:cubicBezTo>
                    <a:pt x="2735" y="534"/>
                    <a:pt x="3102" y="734"/>
                    <a:pt x="3403" y="1068"/>
                  </a:cubicBezTo>
                  <a:cubicBezTo>
                    <a:pt x="3669" y="1434"/>
                    <a:pt x="3836" y="1935"/>
                    <a:pt x="3836" y="2535"/>
                  </a:cubicBezTo>
                  <a:cubicBezTo>
                    <a:pt x="3836" y="3169"/>
                    <a:pt x="3669" y="3636"/>
                    <a:pt x="3403" y="4003"/>
                  </a:cubicBezTo>
                  <a:cubicBezTo>
                    <a:pt x="3102" y="4370"/>
                    <a:pt x="2735" y="4537"/>
                    <a:pt x="2268" y="4537"/>
                  </a:cubicBezTo>
                  <a:cubicBezTo>
                    <a:pt x="1768" y="4537"/>
                    <a:pt x="1401" y="4370"/>
                    <a:pt x="1101" y="4003"/>
                  </a:cubicBezTo>
                  <a:cubicBezTo>
                    <a:pt x="834" y="3636"/>
                    <a:pt x="701" y="3169"/>
                    <a:pt x="701" y="2535"/>
                  </a:cubicBezTo>
                  <a:cubicBezTo>
                    <a:pt x="701" y="1935"/>
                    <a:pt x="834" y="1434"/>
                    <a:pt x="1101" y="1068"/>
                  </a:cubicBezTo>
                  <a:cubicBezTo>
                    <a:pt x="1401" y="734"/>
                    <a:pt x="1768" y="534"/>
                    <a:pt x="2268" y="534"/>
                  </a:cubicBezTo>
                  <a:close/>
                  <a:moveTo>
                    <a:pt x="2268" y="0"/>
                  </a:moveTo>
                  <a:cubicBezTo>
                    <a:pt x="1568" y="0"/>
                    <a:pt x="1001" y="234"/>
                    <a:pt x="600" y="701"/>
                  </a:cubicBezTo>
                  <a:cubicBezTo>
                    <a:pt x="200" y="1168"/>
                    <a:pt x="0" y="1768"/>
                    <a:pt x="0" y="2535"/>
                  </a:cubicBezTo>
                  <a:cubicBezTo>
                    <a:pt x="0" y="3336"/>
                    <a:pt x="200" y="3936"/>
                    <a:pt x="600" y="4403"/>
                  </a:cubicBezTo>
                  <a:cubicBezTo>
                    <a:pt x="1001" y="4870"/>
                    <a:pt x="1568" y="5070"/>
                    <a:pt x="2268" y="5070"/>
                  </a:cubicBezTo>
                  <a:cubicBezTo>
                    <a:pt x="2936" y="5070"/>
                    <a:pt x="3503" y="4870"/>
                    <a:pt x="3903" y="4403"/>
                  </a:cubicBezTo>
                  <a:cubicBezTo>
                    <a:pt x="4303" y="3936"/>
                    <a:pt x="4503" y="3303"/>
                    <a:pt x="4503" y="2535"/>
                  </a:cubicBezTo>
                  <a:cubicBezTo>
                    <a:pt x="4503" y="1768"/>
                    <a:pt x="4303" y="1168"/>
                    <a:pt x="3903" y="701"/>
                  </a:cubicBezTo>
                  <a:cubicBezTo>
                    <a:pt x="3503" y="234"/>
                    <a:pt x="2936" y="0"/>
                    <a:pt x="22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4535;p115">
              <a:extLst>
                <a:ext uri="{FF2B5EF4-FFF2-40B4-BE49-F238E27FC236}">
                  <a16:creationId xmlns:a16="http://schemas.microsoft.com/office/drawing/2014/main" id="{9D1A6205-D355-3265-B917-0862C7D816B8}"/>
                </a:ext>
              </a:extLst>
            </p:cNvPr>
            <p:cNvSpPr/>
            <p:nvPr/>
          </p:nvSpPr>
          <p:spPr>
            <a:xfrm>
              <a:off x="5867769" y="1898475"/>
              <a:ext cx="92600" cy="122600"/>
            </a:xfrm>
            <a:custGeom>
              <a:avLst/>
              <a:gdLst/>
              <a:ahLst/>
              <a:cxnLst/>
              <a:rect l="l" t="t" r="r" b="b"/>
              <a:pathLst>
                <a:path w="3704" h="4904" extrusionOk="0">
                  <a:moveTo>
                    <a:pt x="1" y="0"/>
                  </a:moveTo>
                  <a:lnTo>
                    <a:pt x="1" y="4904"/>
                  </a:lnTo>
                  <a:lnTo>
                    <a:pt x="635" y="4904"/>
                  </a:lnTo>
                  <a:lnTo>
                    <a:pt x="635" y="801"/>
                  </a:lnTo>
                  <a:lnTo>
                    <a:pt x="2803" y="4904"/>
                  </a:lnTo>
                  <a:lnTo>
                    <a:pt x="3703" y="4904"/>
                  </a:lnTo>
                  <a:lnTo>
                    <a:pt x="3703" y="0"/>
                  </a:lnTo>
                  <a:lnTo>
                    <a:pt x="3036" y="0"/>
                  </a:lnTo>
                  <a:lnTo>
                    <a:pt x="3036" y="4103"/>
                  </a:lnTo>
                  <a:lnTo>
                    <a:pt x="86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 name="Google Shape;532;p56">
            <a:extLst>
              <a:ext uri="{FF2B5EF4-FFF2-40B4-BE49-F238E27FC236}">
                <a16:creationId xmlns:a16="http://schemas.microsoft.com/office/drawing/2014/main" id="{B70E24EB-6792-51D1-3A35-4E140221E326}"/>
              </a:ext>
            </a:extLst>
          </p:cNvPr>
          <p:cNvGrpSpPr/>
          <p:nvPr/>
        </p:nvGrpSpPr>
        <p:grpSpPr>
          <a:xfrm rot="20254752">
            <a:off x="990131" y="900718"/>
            <a:ext cx="818870" cy="706669"/>
            <a:chOff x="-1311600" y="3736450"/>
            <a:chExt cx="1777125" cy="1533625"/>
          </a:xfrm>
        </p:grpSpPr>
        <p:sp>
          <p:nvSpPr>
            <p:cNvPr id="21" name="Google Shape;533;p56">
              <a:extLst>
                <a:ext uri="{FF2B5EF4-FFF2-40B4-BE49-F238E27FC236}">
                  <a16:creationId xmlns:a16="http://schemas.microsoft.com/office/drawing/2014/main" id="{AA470408-B798-F544-75E6-234EB9DECC78}"/>
                </a:ext>
              </a:extLst>
            </p:cNvPr>
            <p:cNvSpPr/>
            <p:nvPr/>
          </p:nvSpPr>
          <p:spPr>
            <a:xfrm>
              <a:off x="-1311600" y="3736450"/>
              <a:ext cx="1777125" cy="1533625"/>
            </a:xfrm>
            <a:custGeom>
              <a:avLst/>
              <a:gdLst/>
              <a:ahLst/>
              <a:cxnLst/>
              <a:rect l="l" t="t" r="r" b="b"/>
              <a:pathLst>
                <a:path w="71085" h="61345" extrusionOk="0">
                  <a:moveTo>
                    <a:pt x="44499" y="5538"/>
                  </a:moveTo>
                  <a:lnTo>
                    <a:pt x="44499" y="8006"/>
                  </a:lnTo>
                  <a:lnTo>
                    <a:pt x="26386" y="8006"/>
                  </a:lnTo>
                  <a:lnTo>
                    <a:pt x="26386" y="5538"/>
                  </a:lnTo>
                  <a:cubicBezTo>
                    <a:pt x="26986" y="6038"/>
                    <a:pt x="27687" y="6338"/>
                    <a:pt x="28488" y="6338"/>
                  </a:cubicBezTo>
                  <a:lnTo>
                    <a:pt x="42397" y="6338"/>
                  </a:lnTo>
                  <a:cubicBezTo>
                    <a:pt x="43198" y="6305"/>
                    <a:pt x="43932" y="6038"/>
                    <a:pt x="44499" y="5538"/>
                  </a:cubicBezTo>
                  <a:close/>
                  <a:moveTo>
                    <a:pt x="28521" y="1"/>
                  </a:moveTo>
                  <a:cubicBezTo>
                    <a:pt x="27687" y="1"/>
                    <a:pt x="26920" y="334"/>
                    <a:pt x="26353" y="868"/>
                  </a:cubicBezTo>
                  <a:cubicBezTo>
                    <a:pt x="25085" y="868"/>
                    <a:pt x="24018" y="1301"/>
                    <a:pt x="23184" y="2102"/>
                  </a:cubicBezTo>
                  <a:cubicBezTo>
                    <a:pt x="22316" y="2936"/>
                    <a:pt x="21816" y="4103"/>
                    <a:pt x="21816" y="5338"/>
                  </a:cubicBezTo>
                  <a:lnTo>
                    <a:pt x="21816" y="8006"/>
                  </a:lnTo>
                  <a:lnTo>
                    <a:pt x="21483" y="8006"/>
                  </a:lnTo>
                  <a:cubicBezTo>
                    <a:pt x="20982" y="7372"/>
                    <a:pt x="20215" y="6972"/>
                    <a:pt x="19348" y="6972"/>
                  </a:cubicBezTo>
                  <a:lnTo>
                    <a:pt x="15211" y="6972"/>
                  </a:lnTo>
                  <a:cubicBezTo>
                    <a:pt x="14344" y="6972"/>
                    <a:pt x="13577" y="7372"/>
                    <a:pt x="13077" y="8006"/>
                  </a:cubicBezTo>
                  <a:lnTo>
                    <a:pt x="6138" y="8006"/>
                  </a:lnTo>
                  <a:cubicBezTo>
                    <a:pt x="2769" y="8006"/>
                    <a:pt x="1" y="10775"/>
                    <a:pt x="1" y="14144"/>
                  </a:cubicBezTo>
                  <a:lnTo>
                    <a:pt x="1" y="54540"/>
                  </a:lnTo>
                  <a:cubicBezTo>
                    <a:pt x="1" y="57909"/>
                    <a:pt x="2769" y="60677"/>
                    <a:pt x="6138" y="60677"/>
                  </a:cubicBezTo>
                  <a:lnTo>
                    <a:pt x="14077" y="60677"/>
                  </a:lnTo>
                  <a:cubicBezTo>
                    <a:pt x="14511" y="61078"/>
                    <a:pt x="15078" y="61344"/>
                    <a:pt x="15712" y="61344"/>
                  </a:cubicBezTo>
                  <a:lnTo>
                    <a:pt x="18881" y="61344"/>
                  </a:lnTo>
                  <a:cubicBezTo>
                    <a:pt x="19514" y="61344"/>
                    <a:pt x="20082" y="61078"/>
                    <a:pt x="20515" y="60677"/>
                  </a:cubicBezTo>
                  <a:lnTo>
                    <a:pt x="50570" y="60677"/>
                  </a:lnTo>
                  <a:cubicBezTo>
                    <a:pt x="51004" y="61078"/>
                    <a:pt x="51571" y="61344"/>
                    <a:pt x="52204" y="61344"/>
                  </a:cubicBezTo>
                  <a:lnTo>
                    <a:pt x="55373" y="61344"/>
                  </a:lnTo>
                  <a:cubicBezTo>
                    <a:pt x="56007" y="61344"/>
                    <a:pt x="56574" y="61078"/>
                    <a:pt x="57008" y="60677"/>
                  </a:cubicBezTo>
                  <a:lnTo>
                    <a:pt x="64980" y="60677"/>
                  </a:lnTo>
                  <a:cubicBezTo>
                    <a:pt x="68349" y="60677"/>
                    <a:pt x="71085" y="57909"/>
                    <a:pt x="71085" y="54540"/>
                  </a:cubicBezTo>
                  <a:lnTo>
                    <a:pt x="71085" y="14144"/>
                  </a:lnTo>
                  <a:cubicBezTo>
                    <a:pt x="70951" y="10708"/>
                    <a:pt x="68216" y="8006"/>
                    <a:pt x="64847" y="8006"/>
                  </a:cubicBezTo>
                  <a:lnTo>
                    <a:pt x="57875" y="8006"/>
                  </a:lnTo>
                  <a:cubicBezTo>
                    <a:pt x="57375" y="7372"/>
                    <a:pt x="56608" y="6972"/>
                    <a:pt x="55740" y="6972"/>
                  </a:cubicBezTo>
                  <a:lnTo>
                    <a:pt x="51604" y="6972"/>
                  </a:lnTo>
                  <a:cubicBezTo>
                    <a:pt x="50737" y="6972"/>
                    <a:pt x="50003" y="7372"/>
                    <a:pt x="49503" y="8006"/>
                  </a:cubicBezTo>
                  <a:lnTo>
                    <a:pt x="49169" y="8006"/>
                  </a:lnTo>
                  <a:lnTo>
                    <a:pt x="49169" y="5338"/>
                  </a:lnTo>
                  <a:cubicBezTo>
                    <a:pt x="49169" y="4103"/>
                    <a:pt x="48669" y="2936"/>
                    <a:pt x="47768" y="2102"/>
                  </a:cubicBezTo>
                  <a:cubicBezTo>
                    <a:pt x="46934" y="1301"/>
                    <a:pt x="45867" y="868"/>
                    <a:pt x="44599" y="868"/>
                  </a:cubicBezTo>
                  <a:cubicBezTo>
                    <a:pt x="44032" y="334"/>
                    <a:pt x="43298" y="1"/>
                    <a:pt x="42464" y="1"/>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534;p56">
              <a:extLst>
                <a:ext uri="{FF2B5EF4-FFF2-40B4-BE49-F238E27FC236}">
                  <a16:creationId xmlns:a16="http://schemas.microsoft.com/office/drawing/2014/main" id="{89B80E4F-FB51-60AA-8B2E-22DAC14AA997}"/>
                </a:ext>
              </a:extLst>
            </p:cNvPr>
            <p:cNvSpPr/>
            <p:nvPr/>
          </p:nvSpPr>
          <p:spPr>
            <a:xfrm>
              <a:off x="-811250" y="3799000"/>
              <a:ext cx="774750" cy="256875"/>
            </a:xfrm>
            <a:custGeom>
              <a:avLst/>
              <a:gdLst/>
              <a:ahLst/>
              <a:cxnLst/>
              <a:rect l="l" t="t" r="r" b="b"/>
              <a:pathLst>
                <a:path w="30990" h="10275" extrusionOk="0">
                  <a:moveTo>
                    <a:pt x="6372" y="0"/>
                  </a:moveTo>
                  <a:cubicBezTo>
                    <a:pt x="5471" y="0"/>
                    <a:pt x="4804" y="301"/>
                    <a:pt x="4304" y="768"/>
                  </a:cubicBezTo>
                  <a:cubicBezTo>
                    <a:pt x="3703" y="1301"/>
                    <a:pt x="3470" y="2035"/>
                    <a:pt x="3470" y="2802"/>
                  </a:cubicBezTo>
                  <a:lnTo>
                    <a:pt x="3470" y="7939"/>
                  </a:lnTo>
                  <a:cubicBezTo>
                    <a:pt x="3470" y="8273"/>
                    <a:pt x="3470" y="8540"/>
                    <a:pt x="3370" y="8773"/>
                  </a:cubicBezTo>
                  <a:lnTo>
                    <a:pt x="3370" y="8773"/>
                  </a:lnTo>
                  <a:cubicBezTo>
                    <a:pt x="3337" y="8840"/>
                    <a:pt x="3236" y="8940"/>
                    <a:pt x="3036" y="8940"/>
                  </a:cubicBezTo>
                  <a:lnTo>
                    <a:pt x="668" y="8940"/>
                  </a:lnTo>
                  <a:cubicBezTo>
                    <a:pt x="301" y="8940"/>
                    <a:pt x="1" y="9207"/>
                    <a:pt x="1" y="9607"/>
                  </a:cubicBezTo>
                  <a:cubicBezTo>
                    <a:pt x="1" y="9974"/>
                    <a:pt x="301" y="10274"/>
                    <a:pt x="668" y="10274"/>
                  </a:cubicBezTo>
                  <a:lnTo>
                    <a:pt x="3036" y="10274"/>
                  </a:lnTo>
                  <a:cubicBezTo>
                    <a:pt x="3870" y="10274"/>
                    <a:pt x="4337" y="9874"/>
                    <a:pt x="4571" y="9340"/>
                  </a:cubicBezTo>
                  <a:lnTo>
                    <a:pt x="4571" y="9340"/>
                  </a:lnTo>
                  <a:lnTo>
                    <a:pt x="4571" y="9340"/>
                  </a:lnTo>
                  <a:cubicBezTo>
                    <a:pt x="4804" y="8940"/>
                    <a:pt x="4804" y="8440"/>
                    <a:pt x="4804" y="7973"/>
                  </a:cubicBezTo>
                  <a:lnTo>
                    <a:pt x="4804" y="2836"/>
                  </a:lnTo>
                  <a:cubicBezTo>
                    <a:pt x="4804" y="2435"/>
                    <a:pt x="4904" y="2002"/>
                    <a:pt x="5205" y="1768"/>
                  </a:cubicBezTo>
                  <a:cubicBezTo>
                    <a:pt x="5471" y="1501"/>
                    <a:pt x="5872" y="1335"/>
                    <a:pt x="6405" y="1335"/>
                  </a:cubicBezTo>
                  <a:lnTo>
                    <a:pt x="24552" y="1335"/>
                  </a:lnTo>
                  <a:cubicBezTo>
                    <a:pt x="25119" y="1335"/>
                    <a:pt x="25519" y="1501"/>
                    <a:pt x="25786" y="1768"/>
                  </a:cubicBezTo>
                  <a:cubicBezTo>
                    <a:pt x="26053" y="2035"/>
                    <a:pt x="26186" y="2435"/>
                    <a:pt x="26186" y="2836"/>
                  </a:cubicBezTo>
                  <a:lnTo>
                    <a:pt x="26186" y="7973"/>
                  </a:lnTo>
                  <a:cubicBezTo>
                    <a:pt x="26186" y="8440"/>
                    <a:pt x="26186" y="8940"/>
                    <a:pt x="26386" y="9340"/>
                  </a:cubicBezTo>
                  <a:lnTo>
                    <a:pt x="26386" y="9340"/>
                  </a:lnTo>
                  <a:lnTo>
                    <a:pt x="26386" y="9340"/>
                  </a:lnTo>
                  <a:cubicBezTo>
                    <a:pt x="26653" y="9874"/>
                    <a:pt x="27120" y="10274"/>
                    <a:pt x="27954" y="10274"/>
                  </a:cubicBezTo>
                  <a:lnTo>
                    <a:pt x="30322" y="10274"/>
                  </a:lnTo>
                  <a:cubicBezTo>
                    <a:pt x="30689" y="10274"/>
                    <a:pt x="30990" y="9974"/>
                    <a:pt x="30990" y="9607"/>
                  </a:cubicBezTo>
                  <a:cubicBezTo>
                    <a:pt x="30990" y="9207"/>
                    <a:pt x="30689" y="8940"/>
                    <a:pt x="30322" y="8940"/>
                  </a:cubicBezTo>
                  <a:lnTo>
                    <a:pt x="27954" y="8940"/>
                  </a:lnTo>
                  <a:cubicBezTo>
                    <a:pt x="27721" y="8940"/>
                    <a:pt x="27654" y="8873"/>
                    <a:pt x="27621" y="8773"/>
                  </a:cubicBezTo>
                  <a:lnTo>
                    <a:pt x="27621" y="8773"/>
                  </a:lnTo>
                  <a:cubicBezTo>
                    <a:pt x="27520" y="8540"/>
                    <a:pt x="27520" y="8206"/>
                    <a:pt x="27520" y="7939"/>
                  </a:cubicBezTo>
                  <a:lnTo>
                    <a:pt x="27520" y="2802"/>
                  </a:lnTo>
                  <a:cubicBezTo>
                    <a:pt x="27520" y="2002"/>
                    <a:pt x="27220" y="1301"/>
                    <a:pt x="26687" y="768"/>
                  </a:cubicBezTo>
                  <a:cubicBezTo>
                    <a:pt x="26186" y="301"/>
                    <a:pt x="25486" y="0"/>
                    <a:pt x="2458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535;p56">
              <a:extLst>
                <a:ext uri="{FF2B5EF4-FFF2-40B4-BE49-F238E27FC236}">
                  <a16:creationId xmlns:a16="http://schemas.microsoft.com/office/drawing/2014/main" id="{41D3E394-E48E-5F99-D61B-E731472FCED2}"/>
                </a:ext>
              </a:extLst>
            </p:cNvPr>
            <p:cNvSpPr/>
            <p:nvPr/>
          </p:nvSpPr>
          <p:spPr>
            <a:xfrm>
              <a:off x="-1270725" y="3978300"/>
              <a:ext cx="1692900" cy="1233400"/>
            </a:xfrm>
            <a:custGeom>
              <a:avLst/>
              <a:gdLst/>
              <a:ahLst/>
              <a:cxnLst/>
              <a:rect l="l" t="t" r="r" b="b"/>
              <a:pathLst>
                <a:path w="67716" h="49336" extrusionOk="0">
                  <a:moveTo>
                    <a:pt x="4437" y="0"/>
                  </a:moveTo>
                  <a:lnTo>
                    <a:pt x="63245" y="0"/>
                  </a:lnTo>
                  <a:cubicBezTo>
                    <a:pt x="65714" y="0"/>
                    <a:pt x="67715" y="2002"/>
                    <a:pt x="67715" y="4470"/>
                  </a:cubicBezTo>
                  <a:lnTo>
                    <a:pt x="67715" y="44866"/>
                  </a:lnTo>
                  <a:cubicBezTo>
                    <a:pt x="67715" y="47334"/>
                    <a:pt x="65714" y="49335"/>
                    <a:pt x="63245" y="49335"/>
                  </a:cubicBezTo>
                  <a:lnTo>
                    <a:pt x="4437" y="49335"/>
                  </a:lnTo>
                  <a:cubicBezTo>
                    <a:pt x="2001" y="49335"/>
                    <a:pt x="0" y="47334"/>
                    <a:pt x="0" y="44866"/>
                  </a:cubicBezTo>
                  <a:lnTo>
                    <a:pt x="0" y="4470"/>
                  </a:lnTo>
                  <a:cubicBezTo>
                    <a:pt x="0" y="2002"/>
                    <a:pt x="2001" y="0"/>
                    <a:pt x="4437"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536;p56">
              <a:extLst>
                <a:ext uri="{FF2B5EF4-FFF2-40B4-BE49-F238E27FC236}">
                  <a16:creationId xmlns:a16="http://schemas.microsoft.com/office/drawing/2014/main" id="{546282B0-7C38-2A90-A3C7-B446BE8A42BB}"/>
                </a:ext>
              </a:extLst>
            </p:cNvPr>
            <p:cNvSpPr/>
            <p:nvPr/>
          </p:nvSpPr>
          <p:spPr>
            <a:xfrm>
              <a:off x="-1153975" y="4124225"/>
              <a:ext cx="1336800" cy="990725"/>
            </a:xfrm>
            <a:custGeom>
              <a:avLst/>
              <a:gdLst/>
              <a:ahLst/>
              <a:cxnLst/>
              <a:rect l="l" t="t" r="r" b="b"/>
              <a:pathLst>
                <a:path w="53472" h="39629" extrusionOk="0">
                  <a:moveTo>
                    <a:pt x="31556" y="1"/>
                  </a:moveTo>
                  <a:lnTo>
                    <a:pt x="52004" y="1"/>
                  </a:lnTo>
                  <a:cubicBezTo>
                    <a:pt x="52838" y="1"/>
                    <a:pt x="53472" y="668"/>
                    <a:pt x="53472" y="1502"/>
                  </a:cubicBezTo>
                  <a:lnTo>
                    <a:pt x="53472" y="12209"/>
                  </a:lnTo>
                  <a:cubicBezTo>
                    <a:pt x="53472" y="13043"/>
                    <a:pt x="52838" y="13710"/>
                    <a:pt x="52004" y="13710"/>
                  </a:cubicBezTo>
                  <a:lnTo>
                    <a:pt x="31556" y="13710"/>
                  </a:lnTo>
                  <a:cubicBezTo>
                    <a:pt x="30722" y="13710"/>
                    <a:pt x="30055" y="13043"/>
                    <a:pt x="30055" y="12209"/>
                  </a:cubicBezTo>
                  <a:lnTo>
                    <a:pt x="30055" y="1502"/>
                  </a:lnTo>
                  <a:cubicBezTo>
                    <a:pt x="30055" y="701"/>
                    <a:pt x="30722" y="1"/>
                    <a:pt x="31556" y="1"/>
                  </a:cubicBezTo>
                  <a:close/>
                  <a:moveTo>
                    <a:pt x="9273" y="21016"/>
                  </a:moveTo>
                  <a:cubicBezTo>
                    <a:pt x="14410" y="21016"/>
                    <a:pt x="18580" y="25185"/>
                    <a:pt x="18580" y="30322"/>
                  </a:cubicBezTo>
                  <a:cubicBezTo>
                    <a:pt x="18580" y="35459"/>
                    <a:pt x="14410" y="39629"/>
                    <a:pt x="9273" y="39629"/>
                  </a:cubicBezTo>
                  <a:cubicBezTo>
                    <a:pt x="4170" y="39629"/>
                    <a:pt x="0" y="35459"/>
                    <a:pt x="0" y="30322"/>
                  </a:cubicBezTo>
                  <a:cubicBezTo>
                    <a:pt x="0" y="25185"/>
                    <a:pt x="4170" y="21016"/>
                    <a:pt x="9273" y="21016"/>
                  </a:cubicBezTo>
                  <a:close/>
                  <a:moveTo>
                    <a:pt x="29588" y="25619"/>
                  </a:moveTo>
                  <a:lnTo>
                    <a:pt x="41296" y="25619"/>
                  </a:lnTo>
                  <a:cubicBezTo>
                    <a:pt x="42130" y="25619"/>
                    <a:pt x="42797" y="26286"/>
                    <a:pt x="42797" y="27120"/>
                  </a:cubicBezTo>
                  <a:lnTo>
                    <a:pt x="42797" y="37828"/>
                  </a:lnTo>
                  <a:cubicBezTo>
                    <a:pt x="42797" y="38662"/>
                    <a:pt x="42130" y="39329"/>
                    <a:pt x="41296" y="39329"/>
                  </a:cubicBezTo>
                  <a:lnTo>
                    <a:pt x="29588" y="39329"/>
                  </a:lnTo>
                  <a:cubicBezTo>
                    <a:pt x="28754" y="39329"/>
                    <a:pt x="28087" y="38662"/>
                    <a:pt x="28087" y="37828"/>
                  </a:cubicBezTo>
                  <a:lnTo>
                    <a:pt x="28087" y="27120"/>
                  </a:lnTo>
                  <a:cubicBezTo>
                    <a:pt x="28087" y="26319"/>
                    <a:pt x="28787" y="25619"/>
                    <a:pt x="29588" y="25619"/>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537;p56">
              <a:extLst>
                <a:ext uri="{FF2B5EF4-FFF2-40B4-BE49-F238E27FC236}">
                  <a16:creationId xmlns:a16="http://schemas.microsoft.com/office/drawing/2014/main" id="{A07F57A0-ECE5-219C-9916-0FAE7B0BEDC5}"/>
                </a:ext>
              </a:extLst>
            </p:cNvPr>
            <p:cNvSpPr/>
            <p:nvPr/>
          </p:nvSpPr>
          <p:spPr>
            <a:xfrm>
              <a:off x="-935500" y="3960775"/>
              <a:ext cx="109275" cy="1265100"/>
            </a:xfrm>
            <a:custGeom>
              <a:avLst/>
              <a:gdLst/>
              <a:ahLst/>
              <a:cxnLst/>
              <a:rect l="l" t="t" r="r" b="b"/>
              <a:pathLst>
                <a:path w="4371" h="50604" extrusionOk="0">
                  <a:moveTo>
                    <a:pt x="634" y="1"/>
                  </a:moveTo>
                  <a:lnTo>
                    <a:pt x="3803" y="1"/>
                  </a:lnTo>
                  <a:cubicBezTo>
                    <a:pt x="4137" y="1"/>
                    <a:pt x="4370" y="234"/>
                    <a:pt x="4370" y="568"/>
                  </a:cubicBezTo>
                  <a:lnTo>
                    <a:pt x="4370" y="50036"/>
                  </a:lnTo>
                  <a:cubicBezTo>
                    <a:pt x="4370" y="50370"/>
                    <a:pt x="4104" y="50603"/>
                    <a:pt x="3803" y="50603"/>
                  </a:cubicBezTo>
                  <a:lnTo>
                    <a:pt x="634" y="50603"/>
                  </a:lnTo>
                  <a:cubicBezTo>
                    <a:pt x="301" y="50603"/>
                    <a:pt x="34" y="50370"/>
                    <a:pt x="34" y="50036"/>
                  </a:cubicBezTo>
                  <a:lnTo>
                    <a:pt x="34" y="634"/>
                  </a:lnTo>
                  <a:cubicBezTo>
                    <a:pt x="1" y="301"/>
                    <a:pt x="301" y="1"/>
                    <a:pt x="634"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538;p56">
              <a:extLst>
                <a:ext uri="{FF2B5EF4-FFF2-40B4-BE49-F238E27FC236}">
                  <a16:creationId xmlns:a16="http://schemas.microsoft.com/office/drawing/2014/main" id="{21E4F7DB-708F-96D7-4570-305E96774EC7}"/>
                </a:ext>
              </a:extLst>
            </p:cNvPr>
            <p:cNvSpPr/>
            <p:nvPr/>
          </p:nvSpPr>
          <p:spPr>
            <a:xfrm>
              <a:off x="-636950" y="3777325"/>
              <a:ext cx="423650" cy="75075"/>
            </a:xfrm>
            <a:custGeom>
              <a:avLst/>
              <a:gdLst/>
              <a:ahLst/>
              <a:cxnLst/>
              <a:rect l="l" t="t" r="r" b="b"/>
              <a:pathLst>
                <a:path w="16946" h="3003" extrusionOk="0">
                  <a:moveTo>
                    <a:pt x="1535" y="0"/>
                  </a:moveTo>
                  <a:lnTo>
                    <a:pt x="15478" y="0"/>
                  </a:lnTo>
                  <a:cubicBezTo>
                    <a:pt x="16312" y="0"/>
                    <a:pt x="16946" y="667"/>
                    <a:pt x="16946" y="1501"/>
                  </a:cubicBezTo>
                  <a:lnTo>
                    <a:pt x="16946" y="1501"/>
                  </a:lnTo>
                  <a:cubicBezTo>
                    <a:pt x="16946" y="2335"/>
                    <a:pt x="16312" y="3002"/>
                    <a:pt x="15478" y="3002"/>
                  </a:cubicBezTo>
                  <a:lnTo>
                    <a:pt x="1535" y="3002"/>
                  </a:lnTo>
                  <a:cubicBezTo>
                    <a:pt x="701" y="3002"/>
                    <a:pt x="34" y="2335"/>
                    <a:pt x="34" y="1501"/>
                  </a:cubicBezTo>
                  <a:lnTo>
                    <a:pt x="34" y="1501"/>
                  </a:lnTo>
                  <a:cubicBezTo>
                    <a:pt x="0" y="667"/>
                    <a:pt x="701" y="0"/>
                    <a:pt x="1535"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539;p56">
              <a:extLst>
                <a:ext uri="{FF2B5EF4-FFF2-40B4-BE49-F238E27FC236}">
                  <a16:creationId xmlns:a16="http://schemas.microsoft.com/office/drawing/2014/main" id="{49A7CF31-4A9D-4EE1-17B2-31838C388499}"/>
                </a:ext>
              </a:extLst>
            </p:cNvPr>
            <p:cNvSpPr/>
            <p:nvPr/>
          </p:nvSpPr>
          <p:spPr>
            <a:xfrm>
              <a:off x="-958025" y="3952450"/>
              <a:ext cx="155150" cy="51725"/>
            </a:xfrm>
            <a:custGeom>
              <a:avLst/>
              <a:gdLst/>
              <a:ahLst/>
              <a:cxnLst/>
              <a:rect l="l" t="t" r="r" b="b"/>
              <a:pathLst>
                <a:path w="6206" h="2069" extrusionOk="0">
                  <a:moveTo>
                    <a:pt x="1035" y="0"/>
                  </a:moveTo>
                  <a:lnTo>
                    <a:pt x="5171" y="0"/>
                  </a:lnTo>
                  <a:cubicBezTo>
                    <a:pt x="5738" y="0"/>
                    <a:pt x="6205" y="467"/>
                    <a:pt x="6205" y="1034"/>
                  </a:cubicBezTo>
                  <a:lnTo>
                    <a:pt x="6205" y="1034"/>
                  </a:lnTo>
                  <a:cubicBezTo>
                    <a:pt x="6205" y="1635"/>
                    <a:pt x="5738" y="2068"/>
                    <a:pt x="5171" y="2068"/>
                  </a:cubicBezTo>
                  <a:lnTo>
                    <a:pt x="1035" y="2068"/>
                  </a:lnTo>
                  <a:cubicBezTo>
                    <a:pt x="435" y="2068"/>
                    <a:pt x="1" y="1635"/>
                    <a:pt x="1" y="1034"/>
                  </a:cubicBezTo>
                  <a:lnTo>
                    <a:pt x="1" y="1034"/>
                  </a:lnTo>
                  <a:cubicBezTo>
                    <a:pt x="1" y="467"/>
                    <a:pt x="435" y="0"/>
                    <a:pt x="1035"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540;p56">
              <a:extLst>
                <a:ext uri="{FF2B5EF4-FFF2-40B4-BE49-F238E27FC236}">
                  <a16:creationId xmlns:a16="http://schemas.microsoft.com/office/drawing/2014/main" id="{E7040A0C-D7F8-4C96-EB41-BBDC2BD4E5D5}"/>
                </a:ext>
              </a:extLst>
            </p:cNvPr>
            <p:cNvSpPr/>
            <p:nvPr/>
          </p:nvSpPr>
          <p:spPr>
            <a:xfrm>
              <a:off x="-24025" y="3960775"/>
              <a:ext cx="109275" cy="1265100"/>
            </a:xfrm>
            <a:custGeom>
              <a:avLst/>
              <a:gdLst/>
              <a:ahLst/>
              <a:cxnLst/>
              <a:rect l="l" t="t" r="r" b="b"/>
              <a:pathLst>
                <a:path w="4371" h="50604" extrusionOk="0">
                  <a:moveTo>
                    <a:pt x="3737" y="1"/>
                  </a:moveTo>
                  <a:lnTo>
                    <a:pt x="568" y="1"/>
                  </a:lnTo>
                  <a:cubicBezTo>
                    <a:pt x="234" y="1"/>
                    <a:pt x="1" y="234"/>
                    <a:pt x="1" y="568"/>
                  </a:cubicBezTo>
                  <a:lnTo>
                    <a:pt x="1" y="50036"/>
                  </a:lnTo>
                  <a:cubicBezTo>
                    <a:pt x="1" y="50370"/>
                    <a:pt x="268" y="50603"/>
                    <a:pt x="568" y="50603"/>
                  </a:cubicBezTo>
                  <a:lnTo>
                    <a:pt x="3737" y="50603"/>
                  </a:lnTo>
                  <a:cubicBezTo>
                    <a:pt x="4071" y="50603"/>
                    <a:pt x="4337" y="50370"/>
                    <a:pt x="4337" y="50036"/>
                  </a:cubicBezTo>
                  <a:lnTo>
                    <a:pt x="4337" y="634"/>
                  </a:lnTo>
                  <a:cubicBezTo>
                    <a:pt x="4371" y="301"/>
                    <a:pt x="4071" y="1"/>
                    <a:pt x="3737" y="1"/>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541;p56">
              <a:extLst>
                <a:ext uri="{FF2B5EF4-FFF2-40B4-BE49-F238E27FC236}">
                  <a16:creationId xmlns:a16="http://schemas.microsoft.com/office/drawing/2014/main" id="{34E977A9-F5FB-A2C6-93EE-0AC9B1213C11}"/>
                </a:ext>
              </a:extLst>
            </p:cNvPr>
            <p:cNvSpPr/>
            <p:nvPr/>
          </p:nvSpPr>
          <p:spPr>
            <a:xfrm>
              <a:off x="-1132300" y="3978300"/>
              <a:ext cx="22525" cy="1233400"/>
            </a:xfrm>
            <a:custGeom>
              <a:avLst/>
              <a:gdLst/>
              <a:ahLst/>
              <a:cxnLst/>
              <a:rect l="l" t="t" r="r" b="b"/>
              <a:pathLst>
                <a:path w="901"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542;p56">
              <a:extLst>
                <a:ext uri="{FF2B5EF4-FFF2-40B4-BE49-F238E27FC236}">
                  <a16:creationId xmlns:a16="http://schemas.microsoft.com/office/drawing/2014/main" id="{DD51E4A0-BF66-BD5E-BEC9-6A8468737DCC}"/>
                </a:ext>
              </a:extLst>
            </p:cNvPr>
            <p:cNvSpPr/>
            <p:nvPr/>
          </p:nvSpPr>
          <p:spPr>
            <a:xfrm>
              <a:off x="-1073925" y="3978300"/>
              <a:ext cx="23375" cy="1233400"/>
            </a:xfrm>
            <a:custGeom>
              <a:avLst/>
              <a:gdLst/>
              <a:ahLst/>
              <a:cxnLst/>
              <a:rect l="l" t="t" r="r" b="b"/>
              <a:pathLst>
                <a:path w="935" h="49336" extrusionOk="0">
                  <a:moveTo>
                    <a:pt x="0" y="0"/>
                  </a:moveTo>
                  <a:lnTo>
                    <a:pt x="934" y="0"/>
                  </a:lnTo>
                  <a:lnTo>
                    <a:pt x="934"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543;p56">
              <a:extLst>
                <a:ext uri="{FF2B5EF4-FFF2-40B4-BE49-F238E27FC236}">
                  <a16:creationId xmlns:a16="http://schemas.microsoft.com/office/drawing/2014/main" id="{7DAE9D30-81D3-E80C-9123-38F9241622D4}"/>
                </a:ext>
              </a:extLst>
            </p:cNvPr>
            <p:cNvSpPr/>
            <p:nvPr/>
          </p:nvSpPr>
          <p:spPr>
            <a:xfrm>
              <a:off x="-70617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544;p56">
              <a:extLst>
                <a:ext uri="{FF2B5EF4-FFF2-40B4-BE49-F238E27FC236}">
                  <a16:creationId xmlns:a16="http://schemas.microsoft.com/office/drawing/2014/main" id="{B786BA1E-8C60-222C-2DF1-684EFF783A74}"/>
                </a:ext>
              </a:extLst>
            </p:cNvPr>
            <p:cNvSpPr/>
            <p:nvPr/>
          </p:nvSpPr>
          <p:spPr>
            <a:xfrm>
              <a:off x="-647800"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545;p56">
              <a:extLst>
                <a:ext uri="{FF2B5EF4-FFF2-40B4-BE49-F238E27FC236}">
                  <a16:creationId xmlns:a16="http://schemas.microsoft.com/office/drawing/2014/main" id="{BCADA226-6C46-AC9D-6CA3-9A1427370C7A}"/>
                </a:ext>
              </a:extLst>
            </p:cNvPr>
            <p:cNvSpPr/>
            <p:nvPr/>
          </p:nvSpPr>
          <p:spPr>
            <a:xfrm>
              <a:off x="259525"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546;p56">
              <a:extLst>
                <a:ext uri="{FF2B5EF4-FFF2-40B4-BE49-F238E27FC236}">
                  <a16:creationId xmlns:a16="http://schemas.microsoft.com/office/drawing/2014/main" id="{60CE25E1-8910-9B4B-7516-C892052A6481}"/>
                </a:ext>
              </a:extLst>
            </p:cNvPr>
            <p:cNvSpPr/>
            <p:nvPr/>
          </p:nvSpPr>
          <p:spPr>
            <a:xfrm>
              <a:off x="201150"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547;p56">
              <a:extLst>
                <a:ext uri="{FF2B5EF4-FFF2-40B4-BE49-F238E27FC236}">
                  <a16:creationId xmlns:a16="http://schemas.microsoft.com/office/drawing/2014/main" id="{D5A055AF-B6F9-5FC0-0E83-D6B86FE03C17}"/>
                </a:ext>
              </a:extLst>
            </p:cNvPr>
            <p:cNvSpPr/>
            <p:nvPr/>
          </p:nvSpPr>
          <p:spPr>
            <a:xfrm>
              <a:off x="-166625" y="3978300"/>
              <a:ext cx="22550" cy="1233400"/>
            </a:xfrm>
            <a:custGeom>
              <a:avLst/>
              <a:gdLst/>
              <a:ahLst/>
              <a:cxnLst/>
              <a:rect l="l" t="t" r="r" b="b"/>
              <a:pathLst>
                <a:path w="902" h="49336" extrusionOk="0">
                  <a:moveTo>
                    <a:pt x="1" y="0"/>
                  </a:moveTo>
                  <a:lnTo>
                    <a:pt x="902" y="0"/>
                  </a:lnTo>
                  <a:lnTo>
                    <a:pt x="902"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548;p56">
              <a:extLst>
                <a:ext uri="{FF2B5EF4-FFF2-40B4-BE49-F238E27FC236}">
                  <a16:creationId xmlns:a16="http://schemas.microsoft.com/office/drawing/2014/main" id="{936E5A6B-1564-7E3E-7F7A-FE56054EB88C}"/>
                </a:ext>
              </a:extLst>
            </p:cNvPr>
            <p:cNvSpPr/>
            <p:nvPr/>
          </p:nvSpPr>
          <p:spPr>
            <a:xfrm>
              <a:off x="-22582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549;p56">
              <a:extLst>
                <a:ext uri="{FF2B5EF4-FFF2-40B4-BE49-F238E27FC236}">
                  <a16:creationId xmlns:a16="http://schemas.microsoft.com/office/drawing/2014/main" id="{3CBCDE16-4E25-D472-1A7C-9ACA56369067}"/>
                </a:ext>
              </a:extLst>
            </p:cNvPr>
            <p:cNvSpPr/>
            <p:nvPr/>
          </p:nvSpPr>
          <p:spPr>
            <a:xfrm>
              <a:off x="-47375" y="3952450"/>
              <a:ext cx="155150" cy="51725"/>
            </a:xfrm>
            <a:custGeom>
              <a:avLst/>
              <a:gdLst/>
              <a:ahLst/>
              <a:cxnLst/>
              <a:rect l="l" t="t" r="r" b="b"/>
              <a:pathLst>
                <a:path w="6206" h="2069" extrusionOk="0">
                  <a:moveTo>
                    <a:pt x="5171" y="0"/>
                  </a:moveTo>
                  <a:lnTo>
                    <a:pt x="1035" y="0"/>
                  </a:lnTo>
                  <a:cubicBezTo>
                    <a:pt x="468" y="0"/>
                    <a:pt x="1" y="467"/>
                    <a:pt x="1" y="1034"/>
                  </a:cubicBezTo>
                  <a:lnTo>
                    <a:pt x="1" y="1034"/>
                  </a:lnTo>
                  <a:cubicBezTo>
                    <a:pt x="1" y="1635"/>
                    <a:pt x="468" y="2068"/>
                    <a:pt x="1035" y="2068"/>
                  </a:cubicBezTo>
                  <a:lnTo>
                    <a:pt x="5171" y="2068"/>
                  </a:lnTo>
                  <a:cubicBezTo>
                    <a:pt x="5772" y="2068"/>
                    <a:pt x="6205" y="1635"/>
                    <a:pt x="6205" y="1034"/>
                  </a:cubicBezTo>
                  <a:lnTo>
                    <a:pt x="6205" y="1034"/>
                  </a:lnTo>
                  <a:cubicBezTo>
                    <a:pt x="6205" y="467"/>
                    <a:pt x="5772" y="0"/>
                    <a:pt x="5171"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550;p56">
              <a:extLst>
                <a:ext uri="{FF2B5EF4-FFF2-40B4-BE49-F238E27FC236}">
                  <a16:creationId xmlns:a16="http://schemas.microsoft.com/office/drawing/2014/main" id="{95DB1FEE-0398-3883-5743-B93EE941B626}"/>
                </a:ext>
              </a:extLst>
            </p:cNvPr>
            <p:cNvSpPr/>
            <p:nvPr/>
          </p:nvSpPr>
          <p:spPr>
            <a:xfrm>
              <a:off x="-1181500" y="4623750"/>
              <a:ext cx="465350" cy="464525"/>
            </a:xfrm>
            <a:custGeom>
              <a:avLst/>
              <a:gdLst/>
              <a:ahLst/>
              <a:cxnLst/>
              <a:rect l="l" t="t" r="r" b="b"/>
              <a:pathLst>
                <a:path w="18614" h="18581" extrusionOk="0">
                  <a:moveTo>
                    <a:pt x="9307" y="18581"/>
                  </a:moveTo>
                  <a:cubicBezTo>
                    <a:pt x="14444" y="18581"/>
                    <a:pt x="18614" y="14411"/>
                    <a:pt x="18614" y="9307"/>
                  </a:cubicBezTo>
                  <a:cubicBezTo>
                    <a:pt x="18614" y="4170"/>
                    <a:pt x="14444" y="1"/>
                    <a:pt x="9307" y="1"/>
                  </a:cubicBezTo>
                  <a:cubicBezTo>
                    <a:pt x="4170" y="1"/>
                    <a:pt x="0" y="4170"/>
                    <a:pt x="0" y="9307"/>
                  </a:cubicBezTo>
                  <a:cubicBezTo>
                    <a:pt x="34" y="14411"/>
                    <a:pt x="4203" y="18581"/>
                    <a:pt x="9307" y="1858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551;p56">
              <a:extLst>
                <a:ext uri="{FF2B5EF4-FFF2-40B4-BE49-F238E27FC236}">
                  <a16:creationId xmlns:a16="http://schemas.microsoft.com/office/drawing/2014/main" id="{1AF068CF-0ADB-F3DF-EEA7-FA1E0F05C841}"/>
                </a:ext>
              </a:extLst>
            </p:cNvPr>
            <p:cNvSpPr/>
            <p:nvPr/>
          </p:nvSpPr>
          <p:spPr>
            <a:xfrm>
              <a:off x="-1160650" y="4644600"/>
              <a:ext cx="423650" cy="422825"/>
            </a:xfrm>
            <a:custGeom>
              <a:avLst/>
              <a:gdLst/>
              <a:ahLst/>
              <a:cxnLst/>
              <a:rect l="l" t="t" r="r" b="b"/>
              <a:pathLst>
                <a:path w="16946" h="16913" extrusionOk="0">
                  <a:moveTo>
                    <a:pt x="8473" y="234"/>
                  </a:moveTo>
                  <a:lnTo>
                    <a:pt x="8706" y="234"/>
                  </a:lnTo>
                  <a:cubicBezTo>
                    <a:pt x="8873" y="234"/>
                    <a:pt x="8873" y="1"/>
                    <a:pt x="8706" y="1"/>
                  </a:cubicBezTo>
                  <a:lnTo>
                    <a:pt x="8273" y="1"/>
                  </a:lnTo>
                  <a:cubicBezTo>
                    <a:pt x="8106" y="1"/>
                    <a:pt x="8106" y="234"/>
                    <a:pt x="8273" y="234"/>
                  </a:cubicBezTo>
                  <a:close/>
                  <a:moveTo>
                    <a:pt x="7539" y="301"/>
                  </a:moveTo>
                  <a:cubicBezTo>
                    <a:pt x="7706" y="301"/>
                    <a:pt x="7672" y="34"/>
                    <a:pt x="7506" y="34"/>
                  </a:cubicBezTo>
                  <a:cubicBezTo>
                    <a:pt x="7439" y="34"/>
                    <a:pt x="7339" y="34"/>
                    <a:pt x="7272" y="67"/>
                  </a:cubicBezTo>
                  <a:cubicBezTo>
                    <a:pt x="7105" y="67"/>
                    <a:pt x="7139" y="334"/>
                    <a:pt x="7305" y="334"/>
                  </a:cubicBezTo>
                  <a:cubicBezTo>
                    <a:pt x="7372" y="301"/>
                    <a:pt x="7472" y="301"/>
                    <a:pt x="7539" y="301"/>
                  </a:cubicBezTo>
                  <a:close/>
                  <a:moveTo>
                    <a:pt x="6638" y="468"/>
                  </a:moveTo>
                  <a:cubicBezTo>
                    <a:pt x="6805" y="401"/>
                    <a:pt x="6705" y="201"/>
                    <a:pt x="6605" y="201"/>
                  </a:cubicBezTo>
                  <a:cubicBezTo>
                    <a:pt x="6505" y="201"/>
                    <a:pt x="6438" y="234"/>
                    <a:pt x="6338" y="234"/>
                  </a:cubicBezTo>
                  <a:cubicBezTo>
                    <a:pt x="6171" y="301"/>
                    <a:pt x="6271" y="501"/>
                    <a:pt x="6371" y="468"/>
                  </a:cubicBezTo>
                  <a:cubicBezTo>
                    <a:pt x="6471" y="501"/>
                    <a:pt x="6538" y="468"/>
                    <a:pt x="6638" y="468"/>
                  </a:cubicBezTo>
                  <a:close/>
                  <a:moveTo>
                    <a:pt x="5771" y="701"/>
                  </a:moveTo>
                  <a:cubicBezTo>
                    <a:pt x="5938" y="668"/>
                    <a:pt x="5804" y="401"/>
                    <a:pt x="5671" y="501"/>
                  </a:cubicBezTo>
                  <a:cubicBezTo>
                    <a:pt x="5604" y="534"/>
                    <a:pt x="5504" y="534"/>
                    <a:pt x="5471" y="568"/>
                  </a:cubicBezTo>
                  <a:cubicBezTo>
                    <a:pt x="5337" y="634"/>
                    <a:pt x="5404" y="868"/>
                    <a:pt x="5537" y="801"/>
                  </a:cubicBezTo>
                  <a:cubicBezTo>
                    <a:pt x="5604" y="734"/>
                    <a:pt x="5671" y="734"/>
                    <a:pt x="5771" y="701"/>
                  </a:cubicBezTo>
                  <a:close/>
                  <a:moveTo>
                    <a:pt x="4870" y="1068"/>
                  </a:moveTo>
                  <a:cubicBezTo>
                    <a:pt x="5037" y="1001"/>
                    <a:pt x="4870" y="801"/>
                    <a:pt x="4804" y="868"/>
                  </a:cubicBezTo>
                  <a:cubicBezTo>
                    <a:pt x="4704" y="901"/>
                    <a:pt x="4670" y="968"/>
                    <a:pt x="4603" y="1001"/>
                  </a:cubicBezTo>
                  <a:cubicBezTo>
                    <a:pt x="4470" y="1068"/>
                    <a:pt x="4603" y="1301"/>
                    <a:pt x="4704" y="1201"/>
                  </a:cubicBezTo>
                  <a:cubicBezTo>
                    <a:pt x="4770" y="1135"/>
                    <a:pt x="4804" y="1135"/>
                    <a:pt x="4870" y="1068"/>
                  </a:cubicBezTo>
                  <a:close/>
                  <a:moveTo>
                    <a:pt x="4036" y="1535"/>
                  </a:moveTo>
                  <a:cubicBezTo>
                    <a:pt x="4170" y="1468"/>
                    <a:pt x="4103" y="1235"/>
                    <a:pt x="3936" y="1335"/>
                  </a:cubicBezTo>
                  <a:cubicBezTo>
                    <a:pt x="3836" y="1368"/>
                    <a:pt x="3803" y="1402"/>
                    <a:pt x="3703" y="1468"/>
                  </a:cubicBezTo>
                  <a:cubicBezTo>
                    <a:pt x="3603" y="1535"/>
                    <a:pt x="3703" y="1735"/>
                    <a:pt x="3836" y="1668"/>
                  </a:cubicBezTo>
                  <a:cubicBezTo>
                    <a:pt x="3936" y="1635"/>
                    <a:pt x="4003" y="1568"/>
                    <a:pt x="4036" y="1535"/>
                  </a:cubicBezTo>
                  <a:close/>
                  <a:moveTo>
                    <a:pt x="3303" y="2069"/>
                  </a:moveTo>
                  <a:cubicBezTo>
                    <a:pt x="3436" y="2002"/>
                    <a:pt x="3269" y="1802"/>
                    <a:pt x="3136" y="1902"/>
                  </a:cubicBezTo>
                  <a:cubicBezTo>
                    <a:pt x="3102" y="1969"/>
                    <a:pt x="3002" y="2002"/>
                    <a:pt x="2969" y="2069"/>
                  </a:cubicBezTo>
                  <a:cubicBezTo>
                    <a:pt x="2836" y="2169"/>
                    <a:pt x="3002" y="2369"/>
                    <a:pt x="3136" y="2235"/>
                  </a:cubicBezTo>
                  <a:cubicBezTo>
                    <a:pt x="3169" y="2169"/>
                    <a:pt x="3269" y="2135"/>
                    <a:pt x="3303" y="2069"/>
                  </a:cubicBezTo>
                  <a:close/>
                  <a:moveTo>
                    <a:pt x="2635" y="2702"/>
                  </a:moveTo>
                  <a:cubicBezTo>
                    <a:pt x="2769" y="2569"/>
                    <a:pt x="2602" y="2402"/>
                    <a:pt x="2469" y="2536"/>
                  </a:cubicBezTo>
                  <a:lnTo>
                    <a:pt x="2302" y="2702"/>
                  </a:lnTo>
                  <a:cubicBezTo>
                    <a:pt x="2168" y="2836"/>
                    <a:pt x="2369" y="2969"/>
                    <a:pt x="2469" y="2869"/>
                  </a:cubicBezTo>
                  <a:cubicBezTo>
                    <a:pt x="2502" y="2836"/>
                    <a:pt x="2535" y="2736"/>
                    <a:pt x="2635" y="2702"/>
                  </a:cubicBezTo>
                  <a:close/>
                  <a:moveTo>
                    <a:pt x="2002" y="3403"/>
                  </a:moveTo>
                  <a:cubicBezTo>
                    <a:pt x="2102" y="3303"/>
                    <a:pt x="1935" y="3136"/>
                    <a:pt x="1801" y="3303"/>
                  </a:cubicBezTo>
                  <a:cubicBezTo>
                    <a:pt x="1768" y="3370"/>
                    <a:pt x="1735" y="3403"/>
                    <a:pt x="1668" y="3503"/>
                  </a:cubicBezTo>
                  <a:cubicBezTo>
                    <a:pt x="1601" y="3636"/>
                    <a:pt x="1768" y="3737"/>
                    <a:pt x="1868" y="3636"/>
                  </a:cubicBezTo>
                  <a:cubicBezTo>
                    <a:pt x="1935" y="3536"/>
                    <a:pt x="1968" y="3470"/>
                    <a:pt x="2002" y="3403"/>
                  </a:cubicBezTo>
                  <a:close/>
                  <a:moveTo>
                    <a:pt x="1468" y="4170"/>
                  </a:moveTo>
                  <a:cubicBezTo>
                    <a:pt x="1535" y="4037"/>
                    <a:pt x="1334" y="3903"/>
                    <a:pt x="1268" y="4037"/>
                  </a:cubicBezTo>
                  <a:cubicBezTo>
                    <a:pt x="1201" y="4137"/>
                    <a:pt x="1168" y="4170"/>
                    <a:pt x="1134" y="4237"/>
                  </a:cubicBezTo>
                  <a:cubicBezTo>
                    <a:pt x="1034" y="4370"/>
                    <a:pt x="1268" y="4504"/>
                    <a:pt x="1334" y="4370"/>
                  </a:cubicBezTo>
                  <a:cubicBezTo>
                    <a:pt x="1368" y="4304"/>
                    <a:pt x="1435" y="4237"/>
                    <a:pt x="1468" y="4170"/>
                  </a:cubicBezTo>
                  <a:close/>
                  <a:moveTo>
                    <a:pt x="1001" y="5004"/>
                  </a:moveTo>
                  <a:cubicBezTo>
                    <a:pt x="1101" y="4837"/>
                    <a:pt x="834" y="4737"/>
                    <a:pt x="801" y="4904"/>
                  </a:cubicBezTo>
                  <a:cubicBezTo>
                    <a:pt x="767" y="5004"/>
                    <a:pt x="701" y="5037"/>
                    <a:pt x="701" y="5138"/>
                  </a:cubicBezTo>
                  <a:cubicBezTo>
                    <a:pt x="667" y="5238"/>
                    <a:pt x="901" y="5371"/>
                    <a:pt x="934" y="5204"/>
                  </a:cubicBezTo>
                  <a:cubicBezTo>
                    <a:pt x="968" y="5138"/>
                    <a:pt x="1001" y="5071"/>
                    <a:pt x="1001" y="5004"/>
                  </a:cubicBezTo>
                  <a:close/>
                  <a:moveTo>
                    <a:pt x="667" y="5871"/>
                  </a:moveTo>
                  <a:cubicBezTo>
                    <a:pt x="701" y="5738"/>
                    <a:pt x="501" y="5638"/>
                    <a:pt x="467" y="5805"/>
                  </a:cubicBezTo>
                  <a:cubicBezTo>
                    <a:pt x="434" y="5871"/>
                    <a:pt x="434" y="5971"/>
                    <a:pt x="367" y="6005"/>
                  </a:cubicBezTo>
                  <a:cubicBezTo>
                    <a:pt x="334" y="6172"/>
                    <a:pt x="601" y="6205"/>
                    <a:pt x="601" y="6072"/>
                  </a:cubicBezTo>
                  <a:cubicBezTo>
                    <a:pt x="634" y="6005"/>
                    <a:pt x="667" y="5971"/>
                    <a:pt x="667" y="5871"/>
                  </a:cubicBezTo>
                  <a:close/>
                  <a:moveTo>
                    <a:pt x="434" y="6739"/>
                  </a:moveTo>
                  <a:cubicBezTo>
                    <a:pt x="467" y="6639"/>
                    <a:pt x="200" y="6539"/>
                    <a:pt x="167" y="6705"/>
                  </a:cubicBezTo>
                  <a:lnTo>
                    <a:pt x="134" y="6972"/>
                  </a:lnTo>
                  <a:cubicBezTo>
                    <a:pt x="100" y="7106"/>
                    <a:pt x="334" y="7106"/>
                    <a:pt x="367" y="7006"/>
                  </a:cubicBezTo>
                  <a:cubicBezTo>
                    <a:pt x="434" y="6905"/>
                    <a:pt x="434" y="6839"/>
                    <a:pt x="434" y="6739"/>
                  </a:cubicBezTo>
                  <a:close/>
                  <a:moveTo>
                    <a:pt x="300" y="7706"/>
                  </a:moveTo>
                  <a:cubicBezTo>
                    <a:pt x="300" y="7573"/>
                    <a:pt x="100" y="7539"/>
                    <a:pt x="34" y="7673"/>
                  </a:cubicBezTo>
                  <a:lnTo>
                    <a:pt x="34" y="7906"/>
                  </a:lnTo>
                  <a:cubicBezTo>
                    <a:pt x="34" y="8073"/>
                    <a:pt x="267" y="8073"/>
                    <a:pt x="300" y="7906"/>
                  </a:cubicBezTo>
                  <a:close/>
                  <a:moveTo>
                    <a:pt x="267" y="8640"/>
                  </a:moveTo>
                  <a:cubicBezTo>
                    <a:pt x="267" y="8473"/>
                    <a:pt x="0" y="8473"/>
                    <a:pt x="0" y="8640"/>
                  </a:cubicBezTo>
                  <a:lnTo>
                    <a:pt x="0" y="8874"/>
                  </a:lnTo>
                  <a:cubicBezTo>
                    <a:pt x="0" y="9007"/>
                    <a:pt x="267" y="9040"/>
                    <a:pt x="267" y="8874"/>
                  </a:cubicBezTo>
                  <a:close/>
                  <a:moveTo>
                    <a:pt x="334" y="9541"/>
                  </a:moveTo>
                  <a:cubicBezTo>
                    <a:pt x="334" y="9374"/>
                    <a:pt x="100" y="9407"/>
                    <a:pt x="100" y="9574"/>
                  </a:cubicBezTo>
                  <a:cubicBezTo>
                    <a:pt x="100" y="9674"/>
                    <a:pt x="134" y="9741"/>
                    <a:pt x="134" y="9841"/>
                  </a:cubicBezTo>
                  <a:cubicBezTo>
                    <a:pt x="134" y="9974"/>
                    <a:pt x="367" y="9974"/>
                    <a:pt x="367" y="9808"/>
                  </a:cubicBezTo>
                  <a:cubicBezTo>
                    <a:pt x="334" y="9707"/>
                    <a:pt x="334" y="9641"/>
                    <a:pt x="334" y="9541"/>
                  </a:cubicBezTo>
                  <a:close/>
                  <a:moveTo>
                    <a:pt x="501" y="10475"/>
                  </a:moveTo>
                  <a:cubicBezTo>
                    <a:pt x="467" y="10308"/>
                    <a:pt x="267" y="10375"/>
                    <a:pt x="300" y="10508"/>
                  </a:cubicBezTo>
                  <a:cubicBezTo>
                    <a:pt x="300" y="10575"/>
                    <a:pt x="334" y="10675"/>
                    <a:pt x="334" y="10742"/>
                  </a:cubicBezTo>
                  <a:cubicBezTo>
                    <a:pt x="367" y="10875"/>
                    <a:pt x="601" y="10842"/>
                    <a:pt x="534" y="10675"/>
                  </a:cubicBezTo>
                  <a:cubicBezTo>
                    <a:pt x="534" y="10641"/>
                    <a:pt x="534" y="10541"/>
                    <a:pt x="501" y="10475"/>
                  </a:cubicBezTo>
                  <a:close/>
                  <a:moveTo>
                    <a:pt x="801" y="11375"/>
                  </a:moveTo>
                  <a:cubicBezTo>
                    <a:pt x="767" y="11242"/>
                    <a:pt x="501" y="11309"/>
                    <a:pt x="601" y="11475"/>
                  </a:cubicBezTo>
                  <a:cubicBezTo>
                    <a:pt x="634" y="11542"/>
                    <a:pt x="634" y="11642"/>
                    <a:pt x="667" y="11676"/>
                  </a:cubicBezTo>
                  <a:cubicBezTo>
                    <a:pt x="767" y="11842"/>
                    <a:pt x="968" y="11709"/>
                    <a:pt x="867" y="11575"/>
                  </a:cubicBezTo>
                  <a:cubicBezTo>
                    <a:pt x="834" y="11509"/>
                    <a:pt x="801" y="11409"/>
                    <a:pt x="801" y="11375"/>
                  </a:cubicBezTo>
                  <a:close/>
                  <a:moveTo>
                    <a:pt x="1168" y="12209"/>
                  </a:moveTo>
                  <a:cubicBezTo>
                    <a:pt x="1101" y="12076"/>
                    <a:pt x="901" y="12209"/>
                    <a:pt x="968" y="12343"/>
                  </a:cubicBezTo>
                  <a:cubicBezTo>
                    <a:pt x="1001" y="12409"/>
                    <a:pt x="1034" y="12476"/>
                    <a:pt x="1101" y="12543"/>
                  </a:cubicBezTo>
                  <a:cubicBezTo>
                    <a:pt x="1168" y="12676"/>
                    <a:pt x="1368" y="12543"/>
                    <a:pt x="1301" y="12409"/>
                  </a:cubicBezTo>
                  <a:cubicBezTo>
                    <a:pt x="1268" y="12376"/>
                    <a:pt x="1201" y="12309"/>
                    <a:pt x="1168" y="12209"/>
                  </a:cubicBezTo>
                  <a:close/>
                  <a:moveTo>
                    <a:pt x="1635" y="13043"/>
                  </a:moveTo>
                  <a:cubicBezTo>
                    <a:pt x="1535" y="12910"/>
                    <a:pt x="1334" y="13043"/>
                    <a:pt x="1435" y="13177"/>
                  </a:cubicBezTo>
                  <a:cubicBezTo>
                    <a:pt x="1468" y="13243"/>
                    <a:pt x="1501" y="13310"/>
                    <a:pt x="1535" y="13377"/>
                  </a:cubicBezTo>
                  <a:cubicBezTo>
                    <a:pt x="1635" y="13510"/>
                    <a:pt x="1835" y="13377"/>
                    <a:pt x="1768" y="13243"/>
                  </a:cubicBezTo>
                  <a:cubicBezTo>
                    <a:pt x="1701" y="13177"/>
                    <a:pt x="1668" y="13077"/>
                    <a:pt x="1635" y="13043"/>
                  </a:cubicBezTo>
                  <a:close/>
                  <a:moveTo>
                    <a:pt x="2202" y="13744"/>
                  </a:moveTo>
                  <a:cubicBezTo>
                    <a:pt x="2135" y="13644"/>
                    <a:pt x="1935" y="13810"/>
                    <a:pt x="2035" y="13910"/>
                  </a:cubicBezTo>
                  <a:lnTo>
                    <a:pt x="2202" y="14077"/>
                  </a:lnTo>
                  <a:cubicBezTo>
                    <a:pt x="2302" y="14211"/>
                    <a:pt x="2502" y="14044"/>
                    <a:pt x="2369" y="13910"/>
                  </a:cubicBezTo>
                  <a:close/>
                  <a:moveTo>
                    <a:pt x="2836" y="14478"/>
                  </a:moveTo>
                  <a:cubicBezTo>
                    <a:pt x="2702" y="14377"/>
                    <a:pt x="2569" y="14544"/>
                    <a:pt x="2669" y="14611"/>
                  </a:cubicBezTo>
                  <a:lnTo>
                    <a:pt x="2836" y="14778"/>
                  </a:lnTo>
                  <a:cubicBezTo>
                    <a:pt x="2969" y="14911"/>
                    <a:pt x="3102" y="14711"/>
                    <a:pt x="3002" y="14611"/>
                  </a:cubicBezTo>
                  <a:close/>
                  <a:moveTo>
                    <a:pt x="3536" y="15045"/>
                  </a:moveTo>
                  <a:cubicBezTo>
                    <a:pt x="3436" y="14978"/>
                    <a:pt x="3303" y="15145"/>
                    <a:pt x="3436" y="15245"/>
                  </a:cubicBezTo>
                  <a:lnTo>
                    <a:pt x="3636" y="15378"/>
                  </a:lnTo>
                  <a:cubicBezTo>
                    <a:pt x="3770" y="15478"/>
                    <a:pt x="3870" y="15311"/>
                    <a:pt x="3770" y="15178"/>
                  </a:cubicBezTo>
                  <a:close/>
                  <a:moveTo>
                    <a:pt x="4337" y="15545"/>
                  </a:moveTo>
                  <a:cubicBezTo>
                    <a:pt x="4203" y="15478"/>
                    <a:pt x="4103" y="15678"/>
                    <a:pt x="4203" y="15745"/>
                  </a:cubicBezTo>
                  <a:cubicBezTo>
                    <a:pt x="4303" y="15812"/>
                    <a:pt x="4337" y="15845"/>
                    <a:pt x="4437" y="15879"/>
                  </a:cubicBezTo>
                  <a:cubicBezTo>
                    <a:pt x="4537" y="15979"/>
                    <a:pt x="4670" y="15745"/>
                    <a:pt x="4537" y="15678"/>
                  </a:cubicBezTo>
                  <a:cubicBezTo>
                    <a:pt x="4470" y="15645"/>
                    <a:pt x="4437" y="15578"/>
                    <a:pt x="4337" y="15545"/>
                  </a:cubicBezTo>
                  <a:close/>
                  <a:moveTo>
                    <a:pt x="5171" y="16012"/>
                  </a:moveTo>
                  <a:cubicBezTo>
                    <a:pt x="5004" y="15912"/>
                    <a:pt x="4937" y="16179"/>
                    <a:pt x="5104" y="16212"/>
                  </a:cubicBezTo>
                  <a:cubicBezTo>
                    <a:pt x="5171" y="16245"/>
                    <a:pt x="5271" y="16312"/>
                    <a:pt x="5304" y="16312"/>
                  </a:cubicBezTo>
                  <a:cubicBezTo>
                    <a:pt x="5471" y="16346"/>
                    <a:pt x="5537" y="16145"/>
                    <a:pt x="5371" y="16079"/>
                  </a:cubicBezTo>
                  <a:cubicBezTo>
                    <a:pt x="5304" y="16045"/>
                    <a:pt x="5271" y="16012"/>
                    <a:pt x="5171" y="16012"/>
                  </a:cubicBezTo>
                  <a:close/>
                  <a:moveTo>
                    <a:pt x="6038" y="16312"/>
                  </a:moveTo>
                  <a:cubicBezTo>
                    <a:pt x="5871" y="16245"/>
                    <a:pt x="5838" y="16512"/>
                    <a:pt x="5971" y="16512"/>
                  </a:cubicBezTo>
                  <a:cubicBezTo>
                    <a:pt x="6038" y="16546"/>
                    <a:pt x="6138" y="16546"/>
                    <a:pt x="6205" y="16579"/>
                  </a:cubicBezTo>
                  <a:cubicBezTo>
                    <a:pt x="6371" y="16646"/>
                    <a:pt x="6438" y="16379"/>
                    <a:pt x="6271" y="16379"/>
                  </a:cubicBezTo>
                  <a:cubicBezTo>
                    <a:pt x="6205" y="16379"/>
                    <a:pt x="6138" y="16346"/>
                    <a:pt x="6038" y="16312"/>
                  </a:cubicBezTo>
                  <a:close/>
                  <a:moveTo>
                    <a:pt x="5971" y="16546"/>
                  </a:moveTo>
                  <a:lnTo>
                    <a:pt x="6271" y="16379"/>
                  </a:lnTo>
                  <a:lnTo>
                    <a:pt x="6205" y="16579"/>
                  </a:lnTo>
                  <a:close/>
                  <a:moveTo>
                    <a:pt x="6972" y="16546"/>
                  </a:moveTo>
                  <a:cubicBezTo>
                    <a:pt x="6805" y="16512"/>
                    <a:pt x="6805" y="16746"/>
                    <a:pt x="6938" y="16813"/>
                  </a:cubicBezTo>
                  <a:cubicBezTo>
                    <a:pt x="7005" y="16813"/>
                    <a:pt x="7105" y="16846"/>
                    <a:pt x="7172" y="16846"/>
                  </a:cubicBezTo>
                  <a:cubicBezTo>
                    <a:pt x="7339" y="16846"/>
                    <a:pt x="7339" y="16646"/>
                    <a:pt x="7205" y="16579"/>
                  </a:cubicBezTo>
                  <a:cubicBezTo>
                    <a:pt x="7139" y="16546"/>
                    <a:pt x="7039" y="16546"/>
                    <a:pt x="6972" y="16546"/>
                  </a:cubicBezTo>
                  <a:close/>
                  <a:moveTo>
                    <a:pt x="7872" y="16679"/>
                  </a:moveTo>
                  <a:cubicBezTo>
                    <a:pt x="7772" y="16679"/>
                    <a:pt x="7672" y="16879"/>
                    <a:pt x="7872" y="16913"/>
                  </a:cubicBezTo>
                  <a:lnTo>
                    <a:pt x="8139" y="16913"/>
                  </a:lnTo>
                  <a:cubicBezTo>
                    <a:pt x="8306" y="16913"/>
                    <a:pt x="8306" y="16679"/>
                    <a:pt x="8139" y="16679"/>
                  </a:cubicBezTo>
                  <a:close/>
                  <a:moveTo>
                    <a:pt x="8806" y="16679"/>
                  </a:moveTo>
                  <a:cubicBezTo>
                    <a:pt x="8673" y="16679"/>
                    <a:pt x="8640" y="16913"/>
                    <a:pt x="8806" y="16913"/>
                  </a:cubicBezTo>
                  <a:lnTo>
                    <a:pt x="9040" y="16913"/>
                  </a:lnTo>
                  <a:cubicBezTo>
                    <a:pt x="9207" y="16913"/>
                    <a:pt x="9173" y="16679"/>
                    <a:pt x="9040" y="16679"/>
                  </a:cubicBezTo>
                  <a:close/>
                  <a:moveTo>
                    <a:pt x="9774" y="16579"/>
                  </a:moveTo>
                  <a:cubicBezTo>
                    <a:pt x="9640" y="16579"/>
                    <a:pt x="9640" y="16846"/>
                    <a:pt x="9807" y="16846"/>
                  </a:cubicBezTo>
                  <a:cubicBezTo>
                    <a:pt x="9874" y="16846"/>
                    <a:pt x="9974" y="16813"/>
                    <a:pt x="10041" y="16813"/>
                  </a:cubicBezTo>
                  <a:cubicBezTo>
                    <a:pt x="10174" y="16813"/>
                    <a:pt x="10174" y="16546"/>
                    <a:pt x="10007" y="16546"/>
                  </a:cubicBezTo>
                  <a:cubicBezTo>
                    <a:pt x="9874" y="16546"/>
                    <a:pt x="9841" y="16579"/>
                    <a:pt x="9774" y="16579"/>
                  </a:cubicBezTo>
                  <a:close/>
                  <a:moveTo>
                    <a:pt x="10674" y="16379"/>
                  </a:moveTo>
                  <a:cubicBezTo>
                    <a:pt x="10541" y="16412"/>
                    <a:pt x="10608" y="16646"/>
                    <a:pt x="10775" y="16579"/>
                  </a:cubicBezTo>
                  <a:cubicBezTo>
                    <a:pt x="10841" y="16579"/>
                    <a:pt x="10941" y="16546"/>
                    <a:pt x="11008" y="16512"/>
                  </a:cubicBezTo>
                  <a:cubicBezTo>
                    <a:pt x="11141" y="16479"/>
                    <a:pt x="11108" y="16245"/>
                    <a:pt x="10941" y="16312"/>
                  </a:cubicBezTo>
                  <a:cubicBezTo>
                    <a:pt x="10808" y="16346"/>
                    <a:pt x="10775" y="16379"/>
                    <a:pt x="10674" y="16379"/>
                  </a:cubicBezTo>
                  <a:close/>
                  <a:moveTo>
                    <a:pt x="11542" y="16079"/>
                  </a:moveTo>
                  <a:cubicBezTo>
                    <a:pt x="11375" y="16179"/>
                    <a:pt x="11508" y="16379"/>
                    <a:pt x="11642" y="16312"/>
                  </a:cubicBezTo>
                  <a:cubicBezTo>
                    <a:pt x="11709" y="16245"/>
                    <a:pt x="11809" y="16245"/>
                    <a:pt x="11842" y="16212"/>
                  </a:cubicBezTo>
                  <a:cubicBezTo>
                    <a:pt x="11975" y="16179"/>
                    <a:pt x="11875" y="15912"/>
                    <a:pt x="11775" y="16012"/>
                  </a:cubicBezTo>
                  <a:cubicBezTo>
                    <a:pt x="11675" y="16045"/>
                    <a:pt x="11642" y="16045"/>
                    <a:pt x="11542" y="16079"/>
                  </a:cubicBezTo>
                  <a:close/>
                  <a:moveTo>
                    <a:pt x="12376" y="15678"/>
                  </a:moveTo>
                  <a:cubicBezTo>
                    <a:pt x="12276" y="15745"/>
                    <a:pt x="12376" y="15979"/>
                    <a:pt x="12509" y="15879"/>
                  </a:cubicBezTo>
                  <a:cubicBezTo>
                    <a:pt x="12609" y="15845"/>
                    <a:pt x="12643" y="15812"/>
                    <a:pt x="12709" y="15745"/>
                  </a:cubicBezTo>
                  <a:cubicBezTo>
                    <a:pt x="12843" y="15678"/>
                    <a:pt x="12709" y="15478"/>
                    <a:pt x="12609" y="15545"/>
                  </a:cubicBezTo>
                  <a:cubicBezTo>
                    <a:pt x="12542" y="15645"/>
                    <a:pt x="12476" y="15645"/>
                    <a:pt x="12376" y="15678"/>
                  </a:cubicBezTo>
                  <a:close/>
                  <a:moveTo>
                    <a:pt x="13176" y="15211"/>
                  </a:moveTo>
                  <a:cubicBezTo>
                    <a:pt x="13043" y="15311"/>
                    <a:pt x="13176" y="15512"/>
                    <a:pt x="13310" y="15412"/>
                  </a:cubicBezTo>
                  <a:cubicBezTo>
                    <a:pt x="13376" y="15378"/>
                    <a:pt x="13443" y="15345"/>
                    <a:pt x="13510" y="15311"/>
                  </a:cubicBezTo>
                  <a:cubicBezTo>
                    <a:pt x="13643" y="15178"/>
                    <a:pt x="13476" y="15011"/>
                    <a:pt x="13376" y="15078"/>
                  </a:cubicBezTo>
                  <a:cubicBezTo>
                    <a:pt x="13310" y="15078"/>
                    <a:pt x="13276" y="15178"/>
                    <a:pt x="13176" y="15211"/>
                  </a:cubicBezTo>
                  <a:close/>
                  <a:moveTo>
                    <a:pt x="13943" y="14644"/>
                  </a:moveTo>
                  <a:cubicBezTo>
                    <a:pt x="13810" y="14711"/>
                    <a:pt x="13977" y="14911"/>
                    <a:pt x="14110" y="14811"/>
                  </a:cubicBezTo>
                  <a:lnTo>
                    <a:pt x="14277" y="14644"/>
                  </a:lnTo>
                  <a:cubicBezTo>
                    <a:pt x="14410" y="14511"/>
                    <a:pt x="14244" y="14344"/>
                    <a:pt x="14110" y="14478"/>
                  </a:cubicBezTo>
                  <a:cubicBezTo>
                    <a:pt x="14044" y="14511"/>
                    <a:pt x="13977" y="14544"/>
                    <a:pt x="13943" y="14644"/>
                  </a:cubicBezTo>
                  <a:close/>
                  <a:moveTo>
                    <a:pt x="14611" y="13977"/>
                  </a:moveTo>
                  <a:cubicBezTo>
                    <a:pt x="14477" y="14077"/>
                    <a:pt x="14677" y="14211"/>
                    <a:pt x="14777" y="14144"/>
                  </a:cubicBezTo>
                  <a:lnTo>
                    <a:pt x="14944" y="13977"/>
                  </a:lnTo>
                  <a:cubicBezTo>
                    <a:pt x="15011" y="13844"/>
                    <a:pt x="14844" y="13677"/>
                    <a:pt x="14777" y="13810"/>
                  </a:cubicBezTo>
                  <a:cubicBezTo>
                    <a:pt x="14677" y="13844"/>
                    <a:pt x="14644" y="13910"/>
                    <a:pt x="14611" y="13977"/>
                  </a:cubicBezTo>
                  <a:close/>
                  <a:moveTo>
                    <a:pt x="15178" y="13210"/>
                  </a:moveTo>
                  <a:cubicBezTo>
                    <a:pt x="15111" y="13343"/>
                    <a:pt x="15278" y="13477"/>
                    <a:pt x="15378" y="13343"/>
                  </a:cubicBezTo>
                  <a:cubicBezTo>
                    <a:pt x="15445" y="13243"/>
                    <a:pt x="15478" y="13210"/>
                    <a:pt x="15511" y="13143"/>
                  </a:cubicBezTo>
                  <a:cubicBezTo>
                    <a:pt x="15611" y="12976"/>
                    <a:pt x="15378" y="12876"/>
                    <a:pt x="15311" y="13010"/>
                  </a:cubicBezTo>
                  <a:cubicBezTo>
                    <a:pt x="15278" y="13077"/>
                    <a:pt x="15211" y="13177"/>
                    <a:pt x="15178" y="13210"/>
                  </a:cubicBezTo>
                  <a:close/>
                  <a:moveTo>
                    <a:pt x="15678" y="12409"/>
                  </a:moveTo>
                  <a:cubicBezTo>
                    <a:pt x="15611" y="12543"/>
                    <a:pt x="15811" y="12676"/>
                    <a:pt x="15878" y="12543"/>
                  </a:cubicBezTo>
                  <a:cubicBezTo>
                    <a:pt x="15945" y="12476"/>
                    <a:pt x="15978" y="12409"/>
                    <a:pt x="16012" y="12343"/>
                  </a:cubicBezTo>
                  <a:cubicBezTo>
                    <a:pt x="16112" y="12209"/>
                    <a:pt x="15878" y="12076"/>
                    <a:pt x="15811" y="12209"/>
                  </a:cubicBezTo>
                  <a:cubicBezTo>
                    <a:pt x="15778" y="12309"/>
                    <a:pt x="15711" y="12376"/>
                    <a:pt x="15678" y="12409"/>
                  </a:cubicBezTo>
                  <a:close/>
                  <a:moveTo>
                    <a:pt x="16112" y="11575"/>
                  </a:moveTo>
                  <a:cubicBezTo>
                    <a:pt x="16045" y="11709"/>
                    <a:pt x="16278" y="11842"/>
                    <a:pt x="16312" y="11676"/>
                  </a:cubicBezTo>
                  <a:cubicBezTo>
                    <a:pt x="16345" y="11575"/>
                    <a:pt x="16345" y="11509"/>
                    <a:pt x="16379" y="11475"/>
                  </a:cubicBezTo>
                  <a:cubicBezTo>
                    <a:pt x="16445" y="11309"/>
                    <a:pt x="16212" y="11209"/>
                    <a:pt x="16178" y="11375"/>
                  </a:cubicBezTo>
                  <a:close/>
                  <a:moveTo>
                    <a:pt x="16379" y="10708"/>
                  </a:moveTo>
                  <a:cubicBezTo>
                    <a:pt x="16345" y="10875"/>
                    <a:pt x="16612" y="10908"/>
                    <a:pt x="16612" y="10808"/>
                  </a:cubicBezTo>
                  <a:cubicBezTo>
                    <a:pt x="16645" y="10708"/>
                    <a:pt x="16645" y="10641"/>
                    <a:pt x="16679" y="10541"/>
                  </a:cubicBezTo>
                  <a:cubicBezTo>
                    <a:pt x="16712" y="10375"/>
                    <a:pt x="16479" y="10341"/>
                    <a:pt x="16445" y="10508"/>
                  </a:cubicBezTo>
                  <a:close/>
                  <a:moveTo>
                    <a:pt x="16612" y="9808"/>
                  </a:moveTo>
                  <a:cubicBezTo>
                    <a:pt x="16612" y="9974"/>
                    <a:pt x="16812" y="9974"/>
                    <a:pt x="16846" y="9841"/>
                  </a:cubicBezTo>
                  <a:lnTo>
                    <a:pt x="16879" y="9574"/>
                  </a:lnTo>
                  <a:cubicBezTo>
                    <a:pt x="16879" y="9407"/>
                    <a:pt x="16679" y="9407"/>
                    <a:pt x="16645" y="9541"/>
                  </a:cubicBezTo>
                  <a:close/>
                  <a:moveTo>
                    <a:pt x="16679" y="8874"/>
                  </a:moveTo>
                  <a:cubicBezTo>
                    <a:pt x="16679" y="9040"/>
                    <a:pt x="16946" y="9040"/>
                    <a:pt x="16946" y="8874"/>
                  </a:cubicBezTo>
                  <a:lnTo>
                    <a:pt x="16946" y="8640"/>
                  </a:lnTo>
                  <a:cubicBezTo>
                    <a:pt x="16946" y="8473"/>
                    <a:pt x="16679" y="8473"/>
                    <a:pt x="16679" y="8640"/>
                  </a:cubicBezTo>
                  <a:close/>
                  <a:moveTo>
                    <a:pt x="16679" y="7906"/>
                  </a:moveTo>
                  <a:cubicBezTo>
                    <a:pt x="16679" y="8073"/>
                    <a:pt x="16946" y="8040"/>
                    <a:pt x="16946" y="7906"/>
                  </a:cubicBezTo>
                  <a:lnTo>
                    <a:pt x="16946" y="7673"/>
                  </a:lnTo>
                  <a:cubicBezTo>
                    <a:pt x="16946" y="7506"/>
                    <a:pt x="16679" y="7539"/>
                    <a:pt x="16679" y="7706"/>
                  </a:cubicBezTo>
                  <a:close/>
                  <a:moveTo>
                    <a:pt x="16545" y="7006"/>
                  </a:moveTo>
                  <a:cubicBezTo>
                    <a:pt x="16545" y="7139"/>
                    <a:pt x="16812" y="7139"/>
                    <a:pt x="16812" y="6972"/>
                  </a:cubicBezTo>
                  <a:cubicBezTo>
                    <a:pt x="16812" y="6872"/>
                    <a:pt x="16779" y="6805"/>
                    <a:pt x="16779" y="6705"/>
                  </a:cubicBezTo>
                  <a:cubicBezTo>
                    <a:pt x="16712" y="6539"/>
                    <a:pt x="16512" y="6639"/>
                    <a:pt x="16512" y="6739"/>
                  </a:cubicBezTo>
                  <a:cubicBezTo>
                    <a:pt x="16545" y="6872"/>
                    <a:pt x="16545" y="6905"/>
                    <a:pt x="16545" y="7006"/>
                  </a:cubicBezTo>
                  <a:close/>
                  <a:moveTo>
                    <a:pt x="16345" y="6072"/>
                  </a:moveTo>
                  <a:cubicBezTo>
                    <a:pt x="16379" y="6205"/>
                    <a:pt x="16612" y="6172"/>
                    <a:pt x="16545" y="6005"/>
                  </a:cubicBezTo>
                  <a:cubicBezTo>
                    <a:pt x="16512" y="5905"/>
                    <a:pt x="16512" y="5838"/>
                    <a:pt x="16479" y="5805"/>
                  </a:cubicBezTo>
                  <a:cubicBezTo>
                    <a:pt x="16445" y="5638"/>
                    <a:pt x="16178" y="5738"/>
                    <a:pt x="16278" y="5871"/>
                  </a:cubicBezTo>
                  <a:cubicBezTo>
                    <a:pt x="16312" y="5971"/>
                    <a:pt x="16345" y="6038"/>
                    <a:pt x="16345" y="6072"/>
                  </a:cubicBezTo>
                  <a:close/>
                  <a:moveTo>
                    <a:pt x="16045" y="5204"/>
                  </a:moveTo>
                  <a:cubicBezTo>
                    <a:pt x="16112" y="5338"/>
                    <a:pt x="16345" y="5238"/>
                    <a:pt x="16278" y="5138"/>
                  </a:cubicBezTo>
                  <a:cubicBezTo>
                    <a:pt x="16212" y="5037"/>
                    <a:pt x="16178" y="4971"/>
                    <a:pt x="16178" y="4904"/>
                  </a:cubicBezTo>
                  <a:cubicBezTo>
                    <a:pt x="16145" y="4804"/>
                    <a:pt x="15912" y="4871"/>
                    <a:pt x="15978" y="5004"/>
                  </a:cubicBezTo>
                  <a:cubicBezTo>
                    <a:pt x="15978" y="5071"/>
                    <a:pt x="16012" y="5171"/>
                    <a:pt x="16045" y="5204"/>
                  </a:cubicBezTo>
                  <a:close/>
                  <a:moveTo>
                    <a:pt x="15645" y="4370"/>
                  </a:moveTo>
                  <a:cubicBezTo>
                    <a:pt x="15711" y="4504"/>
                    <a:pt x="15945" y="4370"/>
                    <a:pt x="15845" y="4237"/>
                  </a:cubicBezTo>
                  <a:cubicBezTo>
                    <a:pt x="15811" y="4170"/>
                    <a:pt x="15778" y="4137"/>
                    <a:pt x="15711" y="4037"/>
                  </a:cubicBezTo>
                  <a:cubicBezTo>
                    <a:pt x="15645" y="3903"/>
                    <a:pt x="15445" y="4037"/>
                    <a:pt x="15511" y="4170"/>
                  </a:cubicBezTo>
                  <a:cubicBezTo>
                    <a:pt x="15545" y="4237"/>
                    <a:pt x="15611" y="4337"/>
                    <a:pt x="15645" y="4370"/>
                  </a:cubicBezTo>
                  <a:close/>
                  <a:moveTo>
                    <a:pt x="15111" y="3570"/>
                  </a:moveTo>
                  <a:cubicBezTo>
                    <a:pt x="15211" y="3703"/>
                    <a:pt x="15378" y="3570"/>
                    <a:pt x="15311" y="3470"/>
                  </a:cubicBezTo>
                  <a:cubicBezTo>
                    <a:pt x="15278" y="3370"/>
                    <a:pt x="15211" y="3336"/>
                    <a:pt x="15178" y="3236"/>
                  </a:cubicBezTo>
                  <a:cubicBezTo>
                    <a:pt x="15044" y="3136"/>
                    <a:pt x="14877" y="3303"/>
                    <a:pt x="15011" y="3403"/>
                  </a:cubicBezTo>
                  <a:cubicBezTo>
                    <a:pt x="15011" y="3503"/>
                    <a:pt x="15044" y="3536"/>
                    <a:pt x="15111" y="3570"/>
                  </a:cubicBezTo>
                  <a:close/>
                  <a:moveTo>
                    <a:pt x="14511" y="2869"/>
                  </a:moveTo>
                  <a:cubicBezTo>
                    <a:pt x="14644" y="3003"/>
                    <a:pt x="14811" y="2836"/>
                    <a:pt x="14677" y="2702"/>
                  </a:cubicBezTo>
                  <a:lnTo>
                    <a:pt x="14511" y="2536"/>
                  </a:lnTo>
                  <a:cubicBezTo>
                    <a:pt x="14377" y="2402"/>
                    <a:pt x="14244" y="2569"/>
                    <a:pt x="14344" y="2702"/>
                  </a:cubicBezTo>
                  <a:cubicBezTo>
                    <a:pt x="14444" y="2736"/>
                    <a:pt x="14477" y="2836"/>
                    <a:pt x="14511" y="2869"/>
                  </a:cubicBezTo>
                  <a:close/>
                  <a:moveTo>
                    <a:pt x="13843" y="2235"/>
                  </a:moveTo>
                  <a:cubicBezTo>
                    <a:pt x="13977" y="2336"/>
                    <a:pt x="14144" y="2169"/>
                    <a:pt x="14010" y="2069"/>
                  </a:cubicBezTo>
                  <a:cubicBezTo>
                    <a:pt x="13977" y="2035"/>
                    <a:pt x="13877" y="2002"/>
                    <a:pt x="13843" y="1902"/>
                  </a:cubicBezTo>
                  <a:cubicBezTo>
                    <a:pt x="13710" y="1835"/>
                    <a:pt x="13543" y="2002"/>
                    <a:pt x="13677" y="2069"/>
                  </a:cubicBezTo>
                  <a:cubicBezTo>
                    <a:pt x="13710" y="2135"/>
                    <a:pt x="13810" y="2169"/>
                    <a:pt x="13843" y="2235"/>
                  </a:cubicBezTo>
                  <a:close/>
                  <a:moveTo>
                    <a:pt x="13110" y="1668"/>
                  </a:moveTo>
                  <a:cubicBezTo>
                    <a:pt x="13210" y="1735"/>
                    <a:pt x="13343" y="1535"/>
                    <a:pt x="13210" y="1468"/>
                  </a:cubicBezTo>
                  <a:cubicBezTo>
                    <a:pt x="13143" y="1402"/>
                    <a:pt x="13110" y="1368"/>
                    <a:pt x="13009" y="1335"/>
                  </a:cubicBezTo>
                  <a:cubicBezTo>
                    <a:pt x="12843" y="1235"/>
                    <a:pt x="12776" y="1468"/>
                    <a:pt x="12876" y="1535"/>
                  </a:cubicBezTo>
                  <a:cubicBezTo>
                    <a:pt x="12976" y="1568"/>
                    <a:pt x="13043" y="1635"/>
                    <a:pt x="13110" y="1668"/>
                  </a:cubicBezTo>
                  <a:close/>
                  <a:moveTo>
                    <a:pt x="12309" y="1168"/>
                  </a:moveTo>
                  <a:cubicBezTo>
                    <a:pt x="12442" y="1235"/>
                    <a:pt x="12542" y="1035"/>
                    <a:pt x="12442" y="968"/>
                  </a:cubicBezTo>
                  <a:cubicBezTo>
                    <a:pt x="12342" y="901"/>
                    <a:pt x="12309" y="868"/>
                    <a:pt x="12209" y="834"/>
                  </a:cubicBezTo>
                  <a:cubicBezTo>
                    <a:pt x="12109" y="734"/>
                    <a:pt x="11975" y="968"/>
                    <a:pt x="12142" y="1035"/>
                  </a:cubicBezTo>
                  <a:close/>
                  <a:moveTo>
                    <a:pt x="11475" y="801"/>
                  </a:moveTo>
                  <a:cubicBezTo>
                    <a:pt x="11642" y="834"/>
                    <a:pt x="11675" y="634"/>
                    <a:pt x="11542" y="568"/>
                  </a:cubicBezTo>
                  <a:cubicBezTo>
                    <a:pt x="11475" y="534"/>
                    <a:pt x="11375" y="534"/>
                    <a:pt x="11342" y="501"/>
                  </a:cubicBezTo>
                  <a:cubicBezTo>
                    <a:pt x="11208" y="468"/>
                    <a:pt x="11108" y="668"/>
                    <a:pt x="11275" y="701"/>
                  </a:cubicBezTo>
                  <a:cubicBezTo>
                    <a:pt x="11308" y="734"/>
                    <a:pt x="11375" y="734"/>
                    <a:pt x="11475" y="801"/>
                  </a:cubicBezTo>
                  <a:close/>
                  <a:moveTo>
                    <a:pt x="10541" y="501"/>
                  </a:moveTo>
                  <a:cubicBezTo>
                    <a:pt x="10708" y="534"/>
                    <a:pt x="10775" y="301"/>
                    <a:pt x="10608" y="234"/>
                  </a:cubicBezTo>
                  <a:cubicBezTo>
                    <a:pt x="10508" y="234"/>
                    <a:pt x="10441" y="201"/>
                    <a:pt x="10341" y="201"/>
                  </a:cubicBezTo>
                  <a:cubicBezTo>
                    <a:pt x="10207" y="167"/>
                    <a:pt x="10141" y="401"/>
                    <a:pt x="10308" y="434"/>
                  </a:cubicBezTo>
                  <a:cubicBezTo>
                    <a:pt x="10441" y="468"/>
                    <a:pt x="10474" y="501"/>
                    <a:pt x="10541" y="501"/>
                  </a:cubicBezTo>
                  <a:close/>
                  <a:moveTo>
                    <a:pt x="9640" y="334"/>
                  </a:moveTo>
                  <a:cubicBezTo>
                    <a:pt x="9807" y="334"/>
                    <a:pt x="9807" y="134"/>
                    <a:pt x="9674" y="67"/>
                  </a:cubicBezTo>
                  <a:cubicBezTo>
                    <a:pt x="9607" y="67"/>
                    <a:pt x="9507" y="34"/>
                    <a:pt x="9440" y="34"/>
                  </a:cubicBezTo>
                  <a:cubicBezTo>
                    <a:pt x="9273" y="34"/>
                    <a:pt x="9273" y="234"/>
                    <a:pt x="9374" y="301"/>
                  </a:cubicBezTo>
                  <a:cubicBezTo>
                    <a:pt x="9507" y="301"/>
                    <a:pt x="9540" y="334"/>
                    <a:pt x="9640" y="33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552;p56">
              <a:extLst>
                <a:ext uri="{FF2B5EF4-FFF2-40B4-BE49-F238E27FC236}">
                  <a16:creationId xmlns:a16="http://schemas.microsoft.com/office/drawing/2014/main" id="{F494246D-B9F3-B243-8C72-74DBDB928008}"/>
                </a:ext>
              </a:extLst>
            </p:cNvPr>
            <p:cNvSpPr/>
            <p:nvPr/>
          </p:nvSpPr>
          <p:spPr>
            <a:xfrm>
              <a:off x="-430125" y="4099200"/>
              <a:ext cx="586275" cy="342775"/>
            </a:xfrm>
            <a:custGeom>
              <a:avLst/>
              <a:gdLst/>
              <a:ahLst/>
              <a:cxnLst/>
              <a:rect l="l" t="t" r="r" b="b"/>
              <a:pathLst>
                <a:path w="23451" h="13711" extrusionOk="0">
                  <a:moveTo>
                    <a:pt x="1501" y="1"/>
                  </a:moveTo>
                  <a:lnTo>
                    <a:pt x="21949" y="1"/>
                  </a:lnTo>
                  <a:cubicBezTo>
                    <a:pt x="22783" y="1"/>
                    <a:pt x="23450" y="668"/>
                    <a:pt x="23450" y="1502"/>
                  </a:cubicBezTo>
                  <a:lnTo>
                    <a:pt x="23450" y="12210"/>
                  </a:lnTo>
                  <a:cubicBezTo>
                    <a:pt x="23450" y="13044"/>
                    <a:pt x="22783" y="13711"/>
                    <a:pt x="21949" y="13711"/>
                  </a:cubicBezTo>
                  <a:lnTo>
                    <a:pt x="1501" y="13711"/>
                  </a:lnTo>
                  <a:cubicBezTo>
                    <a:pt x="667" y="13711"/>
                    <a:pt x="0" y="13044"/>
                    <a:pt x="0" y="12210"/>
                  </a:cubicBezTo>
                  <a:lnTo>
                    <a:pt x="0" y="1502"/>
                  </a:lnTo>
                  <a:cubicBezTo>
                    <a:pt x="0" y="668"/>
                    <a:pt x="667" y="1"/>
                    <a:pt x="150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553;p56">
              <a:extLst>
                <a:ext uri="{FF2B5EF4-FFF2-40B4-BE49-F238E27FC236}">
                  <a16:creationId xmlns:a16="http://schemas.microsoft.com/office/drawing/2014/main" id="{5CDE28B6-ED6C-5DB8-A5BB-C98F8538E0E5}"/>
                </a:ext>
              </a:extLst>
            </p:cNvPr>
            <p:cNvSpPr/>
            <p:nvPr/>
          </p:nvSpPr>
          <p:spPr>
            <a:xfrm>
              <a:off x="-409300" y="4119225"/>
              <a:ext cx="544600" cy="301900"/>
            </a:xfrm>
            <a:custGeom>
              <a:avLst/>
              <a:gdLst/>
              <a:ahLst/>
              <a:cxnLst/>
              <a:rect l="l" t="t" r="r" b="b"/>
              <a:pathLst>
                <a:path w="21784" h="12076" extrusionOk="0">
                  <a:moveTo>
                    <a:pt x="668" y="234"/>
                  </a:moveTo>
                  <a:lnTo>
                    <a:pt x="668" y="234"/>
                  </a:lnTo>
                  <a:lnTo>
                    <a:pt x="735" y="234"/>
                  </a:lnTo>
                  <a:lnTo>
                    <a:pt x="968" y="234"/>
                  </a:lnTo>
                  <a:cubicBezTo>
                    <a:pt x="1102" y="234"/>
                    <a:pt x="1135" y="134"/>
                    <a:pt x="1068" y="34"/>
                  </a:cubicBezTo>
                  <a:cubicBezTo>
                    <a:pt x="1068" y="0"/>
                    <a:pt x="1002" y="0"/>
                    <a:pt x="968" y="0"/>
                  </a:cubicBezTo>
                  <a:lnTo>
                    <a:pt x="735" y="0"/>
                  </a:lnTo>
                  <a:lnTo>
                    <a:pt x="668" y="0"/>
                  </a:lnTo>
                  <a:lnTo>
                    <a:pt x="635" y="0"/>
                  </a:lnTo>
                  <a:cubicBezTo>
                    <a:pt x="568" y="0"/>
                    <a:pt x="435" y="0"/>
                    <a:pt x="335" y="34"/>
                  </a:cubicBezTo>
                  <a:cubicBezTo>
                    <a:pt x="234" y="67"/>
                    <a:pt x="301" y="334"/>
                    <a:pt x="435" y="234"/>
                  </a:cubicBezTo>
                  <a:close/>
                  <a:moveTo>
                    <a:pt x="1669" y="0"/>
                  </a:moveTo>
                  <a:cubicBezTo>
                    <a:pt x="1569" y="0"/>
                    <a:pt x="1502" y="134"/>
                    <a:pt x="1602" y="201"/>
                  </a:cubicBezTo>
                  <a:cubicBezTo>
                    <a:pt x="1602" y="201"/>
                    <a:pt x="1635" y="234"/>
                    <a:pt x="1669" y="234"/>
                  </a:cubicBezTo>
                  <a:lnTo>
                    <a:pt x="1936" y="234"/>
                  </a:lnTo>
                  <a:cubicBezTo>
                    <a:pt x="2069" y="234"/>
                    <a:pt x="2102" y="134"/>
                    <a:pt x="2002" y="34"/>
                  </a:cubicBezTo>
                  <a:cubicBezTo>
                    <a:pt x="2002" y="0"/>
                    <a:pt x="1969" y="0"/>
                    <a:pt x="1936" y="0"/>
                  </a:cubicBezTo>
                  <a:close/>
                  <a:moveTo>
                    <a:pt x="2636" y="0"/>
                  </a:moveTo>
                  <a:cubicBezTo>
                    <a:pt x="2503" y="0"/>
                    <a:pt x="2469" y="134"/>
                    <a:pt x="2569" y="201"/>
                  </a:cubicBezTo>
                  <a:cubicBezTo>
                    <a:pt x="2569" y="201"/>
                    <a:pt x="2603" y="234"/>
                    <a:pt x="2636" y="234"/>
                  </a:cubicBezTo>
                  <a:lnTo>
                    <a:pt x="2903" y="234"/>
                  </a:lnTo>
                  <a:cubicBezTo>
                    <a:pt x="3036" y="234"/>
                    <a:pt x="3070" y="134"/>
                    <a:pt x="2970" y="34"/>
                  </a:cubicBezTo>
                  <a:cubicBezTo>
                    <a:pt x="2970" y="0"/>
                    <a:pt x="2936" y="0"/>
                    <a:pt x="2903" y="0"/>
                  </a:cubicBezTo>
                  <a:close/>
                  <a:moveTo>
                    <a:pt x="3604" y="0"/>
                  </a:moveTo>
                  <a:cubicBezTo>
                    <a:pt x="3470" y="0"/>
                    <a:pt x="3437" y="134"/>
                    <a:pt x="3503" y="201"/>
                  </a:cubicBezTo>
                  <a:cubicBezTo>
                    <a:pt x="3503" y="201"/>
                    <a:pt x="3570" y="234"/>
                    <a:pt x="3604" y="234"/>
                  </a:cubicBezTo>
                  <a:lnTo>
                    <a:pt x="3837" y="234"/>
                  </a:lnTo>
                  <a:cubicBezTo>
                    <a:pt x="3970" y="234"/>
                    <a:pt x="4004" y="134"/>
                    <a:pt x="3937" y="34"/>
                  </a:cubicBezTo>
                  <a:cubicBezTo>
                    <a:pt x="3937" y="0"/>
                    <a:pt x="3904" y="0"/>
                    <a:pt x="3837" y="0"/>
                  </a:cubicBezTo>
                  <a:close/>
                  <a:moveTo>
                    <a:pt x="4504" y="0"/>
                  </a:moveTo>
                  <a:cubicBezTo>
                    <a:pt x="4404" y="0"/>
                    <a:pt x="4337" y="134"/>
                    <a:pt x="4437" y="201"/>
                  </a:cubicBezTo>
                  <a:cubicBezTo>
                    <a:pt x="4437" y="201"/>
                    <a:pt x="4471" y="234"/>
                    <a:pt x="4504" y="234"/>
                  </a:cubicBezTo>
                  <a:lnTo>
                    <a:pt x="4771" y="234"/>
                  </a:lnTo>
                  <a:cubicBezTo>
                    <a:pt x="4904" y="234"/>
                    <a:pt x="4938" y="134"/>
                    <a:pt x="4838" y="34"/>
                  </a:cubicBezTo>
                  <a:cubicBezTo>
                    <a:pt x="4838" y="0"/>
                    <a:pt x="4804" y="0"/>
                    <a:pt x="4771" y="0"/>
                  </a:cubicBezTo>
                  <a:close/>
                  <a:moveTo>
                    <a:pt x="5472" y="0"/>
                  </a:moveTo>
                  <a:cubicBezTo>
                    <a:pt x="5338" y="0"/>
                    <a:pt x="5305" y="134"/>
                    <a:pt x="5405" y="201"/>
                  </a:cubicBezTo>
                  <a:cubicBezTo>
                    <a:pt x="5405" y="201"/>
                    <a:pt x="5438" y="234"/>
                    <a:pt x="5472" y="234"/>
                  </a:cubicBezTo>
                  <a:lnTo>
                    <a:pt x="5738" y="234"/>
                  </a:lnTo>
                  <a:cubicBezTo>
                    <a:pt x="5838" y="234"/>
                    <a:pt x="5905" y="134"/>
                    <a:pt x="5805" y="34"/>
                  </a:cubicBezTo>
                  <a:cubicBezTo>
                    <a:pt x="5805" y="0"/>
                    <a:pt x="5772" y="0"/>
                    <a:pt x="5738" y="0"/>
                  </a:cubicBezTo>
                  <a:close/>
                  <a:moveTo>
                    <a:pt x="6439" y="0"/>
                  </a:moveTo>
                  <a:cubicBezTo>
                    <a:pt x="6305" y="0"/>
                    <a:pt x="6272" y="134"/>
                    <a:pt x="6372" y="201"/>
                  </a:cubicBezTo>
                  <a:cubicBezTo>
                    <a:pt x="6372" y="201"/>
                    <a:pt x="6406" y="234"/>
                    <a:pt x="6439" y="234"/>
                  </a:cubicBezTo>
                  <a:lnTo>
                    <a:pt x="6672" y="234"/>
                  </a:lnTo>
                  <a:cubicBezTo>
                    <a:pt x="6806" y="234"/>
                    <a:pt x="6839" y="134"/>
                    <a:pt x="6772" y="34"/>
                  </a:cubicBezTo>
                  <a:cubicBezTo>
                    <a:pt x="6772" y="0"/>
                    <a:pt x="6739" y="0"/>
                    <a:pt x="6672" y="0"/>
                  </a:cubicBezTo>
                  <a:close/>
                  <a:moveTo>
                    <a:pt x="7406" y="0"/>
                  </a:moveTo>
                  <a:cubicBezTo>
                    <a:pt x="7273" y="0"/>
                    <a:pt x="7239" y="134"/>
                    <a:pt x="7306" y="201"/>
                  </a:cubicBezTo>
                  <a:cubicBezTo>
                    <a:pt x="7306" y="201"/>
                    <a:pt x="7373" y="234"/>
                    <a:pt x="7406" y="234"/>
                  </a:cubicBezTo>
                  <a:lnTo>
                    <a:pt x="7640" y="234"/>
                  </a:lnTo>
                  <a:cubicBezTo>
                    <a:pt x="7773" y="234"/>
                    <a:pt x="7807" y="134"/>
                    <a:pt x="7740" y="34"/>
                  </a:cubicBezTo>
                  <a:cubicBezTo>
                    <a:pt x="7740" y="0"/>
                    <a:pt x="7673" y="0"/>
                    <a:pt x="7640" y="0"/>
                  </a:cubicBezTo>
                  <a:close/>
                  <a:moveTo>
                    <a:pt x="8307" y="0"/>
                  </a:moveTo>
                  <a:cubicBezTo>
                    <a:pt x="8173" y="0"/>
                    <a:pt x="8140" y="134"/>
                    <a:pt x="8240" y="201"/>
                  </a:cubicBezTo>
                  <a:cubicBezTo>
                    <a:pt x="8240" y="201"/>
                    <a:pt x="8274" y="234"/>
                    <a:pt x="8307" y="234"/>
                  </a:cubicBezTo>
                  <a:lnTo>
                    <a:pt x="8574" y="234"/>
                  </a:lnTo>
                  <a:cubicBezTo>
                    <a:pt x="8674" y="234"/>
                    <a:pt x="8741" y="134"/>
                    <a:pt x="8640" y="34"/>
                  </a:cubicBezTo>
                  <a:cubicBezTo>
                    <a:pt x="8640" y="0"/>
                    <a:pt x="8607" y="0"/>
                    <a:pt x="8574" y="0"/>
                  </a:cubicBezTo>
                  <a:close/>
                  <a:moveTo>
                    <a:pt x="9274" y="0"/>
                  </a:moveTo>
                  <a:cubicBezTo>
                    <a:pt x="9141" y="0"/>
                    <a:pt x="9107" y="134"/>
                    <a:pt x="9208" y="201"/>
                  </a:cubicBezTo>
                  <a:cubicBezTo>
                    <a:pt x="9208" y="201"/>
                    <a:pt x="9241" y="234"/>
                    <a:pt x="9274" y="234"/>
                  </a:cubicBezTo>
                  <a:lnTo>
                    <a:pt x="9508" y="234"/>
                  </a:lnTo>
                  <a:cubicBezTo>
                    <a:pt x="9641" y="234"/>
                    <a:pt x="9708" y="134"/>
                    <a:pt x="9608" y="34"/>
                  </a:cubicBezTo>
                  <a:cubicBezTo>
                    <a:pt x="9608" y="0"/>
                    <a:pt x="9574" y="0"/>
                    <a:pt x="9508" y="0"/>
                  </a:cubicBezTo>
                  <a:close/>
                  <a:moveTo>
                    <a:pt x="10242" y="0"/>
                  </a:moveTo>
                  <a:cubicBezTo>
                    <a:pt x="10108" y="0"/>
                    <a:pt x="10075" y="134"/>
                    <a:pt x="10142" y="201"/>
                  </a:cubicBezTo>
                  <a:cubicBezTo>
                    <a:pt x="10142" y="201"/>
                    <a:pt x="10175" y="234"/>
                    <a:pt x="10242" y="234"/>
                  </a:cubicBezTo>
                  <a:lnTo>
                    <a:pt x="10475" y="234"/>
                  </a:lnTo>
                  <a:cubicBezTo>
                    <a:pt x="10609" y="234"/>
                    <a:pt x="10642" y="134"/>
                    <a:pt x="10575" y="34"/>
                  </a:cubicBezTo>
                  <a:cubicBezTo>
                    <a:pt x="10575" y="0"/>
                    <a:pt x="10508" y="0"/>
                    <a:pt x="10475" y="0"/>
                  </a:cubicBezTo>
                  <a:close/>
                  <a:moveTo>
                    <a:pt x="11176" y="0"/>
                  </a:moveTo>
                  <a:cubicBezTo>
                    <a:pt x="11076" y="0"/>
                    <a:pt x="11009" y="134"/>
                    <a:pt x="11109" y="201"/>
                  </a:cubicBezTo>
                  <a:cubicBezTo>
                    <a:pt x="11109" y="201"/>
                    <a:pt x="11142" y="234"/>
                    <a:pt x="11176" y="234"/>
                  </a:cubicBezTo>
                  <a:lnTo>
                    <a:pt x="11442" y="234"/>
                  </a:lnTo>
                  <a:cubicBezTo>
                    <a:pt x="11576" y="234"/>
                    <a:pt x="11609" y="134"/>
                    <a:pt x="11509" y="34"/>
                  </a:cubicBezTo>
                  <a:cubicBezTo>
                    <a:pt x="11509" y="0"/>
                    <a:pt x="11476" y="0"/>
                    <a:pt x="11442" y="0"/>
                  </a:cubicBezTo>
                  <a:close/>
                  <a:moveTo>
                    <a:pt x="12110" y="0"/>
                  </a:moveTo>
                  <a:cubicBezTo>
                    <a:pt x="11976" y="0"/>
                    <a:pt x="11943" y="134"/>
                    <a:pt x="12010" y="201"/>
                  </a:cubicBezTo>
                  <a:cubicBezTo>
                    <a:pt x="12010" y="201"/>
                    <a:pt x="12076" y="234"/>
                    <a:pt x="12110" y="234"/>
                  </a:cubicBezTo>
                  <a:lnTo>
                    <a:pt x="12343" y="234"/>
                  </a:lnTo>
                  <a:cubicBezTo>
                    <a:pt x="12477" y="234"/>
                    <a:pt x="12510" y="134"/>
                    <a:pt x="12443" y="34"/>
                  </a:cubicBezTo>
                  <a:cubicBezTo>
                    <a:pt x="12443" y="0"/>
                    <a:pt x="12410" y="0"/>
                    <a:pt x="12343" y="0"/>
                  </a:cubicBezTo>
                  <a:close/>
                  <a:moveTo>
                    <a:pt x="13077" y="0"/>
                  </a:moveTo>
                  <a:cubicBezTo>
                    <a:pt x="12944" y="0"/>
                    <a:pt x="12910" y="134"/>
                    <a:pt x="12977" y="201"/>
                  </a:cubicBezTo>
                  <a:cubicBezTo>
                    <a:pt x="12977" y="201"/>
                    <a:pt x="13010" y="234"/>
                    <a:pt x="13077" y="234"/>
                  </a:cubicBezTo>
                  <a:lnTo>
                    <a:pt x="13310" y="234"/>
                  </a:lnTo>
                  <a:cubicBezTo>
                    <a:pt x="13444" y="234"/>
                    <a:pt x="13477" y="134"/>
                    <a:pt x="13411" y="34"/>
                  </a:cubicBezTo>
                  <a:cubicBezTo>
                    <a:pt x="13411" y="0"/>
                    <a:pt x="13344" y="0"/>
                    <a:pt x="13310" y="0"/>
                  </a:cubicBezTo>
                  <a:close/>
                  <a:moveTo>
                    <a:pt x="14011" y="0"/>
                  </a:moveTo>
                  <a:cubicBezTo>
                    <a:pt x="13911" y="0"/>
                    <a:pt x="13844" y="134"/>
                    <a:pt x="13944" y="201"/>
                  </a:cubicBezTo>
                  <a:cubicBezTo>
                    <a:pt x="13944" y="201"/>
                    <a:pt x="13978" y="234"/>
                    <a:pt x="14011" y="234"/>
                  </a:cubicBezTo>
                  <a:lnTo>
                    <a:pt x="14278" y="234"/>
                  </a:lnTo>
                  <a:cubicBezTo>
                    <a:pt x="14411" y="234"/>
                    <a:pt x="14445" y="134"/>
                    <a:pt x="14345" y="34"/>
                  </a:cubicBezTo>
                  <a:cubicBezTo>
                    <a:pt x="14345" y="0"/>
                    <a:pt x="14311" y="0"/>
                    <a:pt x="14278" y="0"/>
                  </a:cubicBezTo>
                  <a:close/>
                  <a:moveTo>
                    <a:pt x="14978" y="0"/>
                  </a:moveTo>
                  <a:cubicBezTo>
                    <a:pt x="14845" y="0"/>
                    <a:pt x="14812" y="134"/>
                    <a:pt x="14912" y="201"/>
                  </a:cubicBezTo>
                  <a:cubicBezTo>
                    <a:pt x="14912" y="201"/>
                    <a:pt x="14945" y="234"/>
                    <a:pt x="14978" y="234"/>
                  </a:cubicBezTo>
                  <a:lnTo>
                    <a:pt x="15245" y="234"/>
                  </a:lnTo>
                  <a:cubicBezTo>
                    <a:pt x="15345" y="234"/>
                    <a:pt x="15412" y="134"/>
                    <a:pt x="15312" y="34"/>
                  </a:cubicBezTo>
                  <a:cubicBezTo>
                    <a:pt x="15312" y="0"/>
                    <a:pt x="15279" y="0"/>
                    <a:pt x="15245" y="0"/>
                  </a:cubicBezTo>
                  <a:close/>
                  <a:moveTo>
                    <a:pt x="15912" y="0"/>
                  </a:moveTo>
                  <a:cubicBezTo>
                    <a:pt x="15779" y="0"/>
                    <a:pt x="15746" y="134"/>
                    <a:pt x="15812" y="201"/>
                  </a:cubicBezTo>
                  <a:cubicBezTo>
                    <a:pt x="15812" y="201"/>
                    <a:pt x="15846" y="234"/>
                    <a:pt x="15912" y="234"/>
                  </a:cubicBezTo>
                  <a:lnTo>
                    <a:pt x="16146" y="234"/>
                  </a:lnTo>
                  <a:cubicBezTo>
                    <a:pt x="16279" y="234"/>
                    <a:pt x="16313" y="134"/>
                    <a:pt x="16246" y="34"/>
                  </a:cubicBezTo>
                  <a:cubicBezTo>
                    <a:pt x="16246" y="0"/>
                    <a:pt x="16179" y="0"/>
                    <a:pt x="16146" y="0"/>
                  </a:cubicBezTo>
                  <a:close/>
                  <a:moveTo>
                    <a:pt x="16846" y="0"/>
                  </a:moveTo>
                  <a:cubicBezTo>
                    <a:pt x="16746" y="0"/>
                    <a:pt x="16680" y="134"/>
                    <a:pt x="16780" y="201"/>
                  </a:cubicBezTo>
                  <a:cubicBezTo>
                    <a:pt x="16780" y="201"/>
                    <a:pt x="16813" y="234"/>
                    <a:pt x="16846" y="234"/>
                  </a:cubicBezTo>
                  <a:lnTo>
                    <a:pt x="17113" y="234"/>
                  </a:lnTo>
                  <a:cubicBezTo>
                    <a:pt x="17247" y="234"/>
                    <a:pt x="17280" y="134"/>
                    <a:pt x="17180" y="34"/>
                  </a:cubicBezTo>
                  <a:cubicBezTo>
                    <a:pt x="17180" y="0"/>
                    <a:pt x="17147" y="0"/>
                    <a:pt x="17113" y="0"/>
                  </a:cubicBezTo>
                  <a:close/>
                  <a:moveTo>
                    <a:pt x="17814" y="0"/>
                  </a:moveTo>
                  <a:cubicBezTo>
                    <a:pt x="17680" y="0"/>
                    <a:pt x="17647" y="134"/>
                    <a:pt x="17747" y="201"/>
                  </a:cubicBezTo>
                  <a:cubicBezTo>
                    <a:pt x="17747" y="201"/>
                    <a:pt x="17780" y="234"/>
                    <a:pt x="17814" y="234"/>
                  </a:cubicBezTo>
                  <a:lnTo>
                    <a:pt x="18081" y="234"/>
                  </a:lnTo>
                  <a:cubicBezTo>
                    <a:pt x="18181" y="234"/>
                    <a:pt x="18247" y="134"/>
                    <a:pt x="18147" y="34"/>
                  </a:cubicBezTo>
                  <a:cubicBezTo>
                    <a:pt x="18147" y="0"/>
                    <a:pt x="18114" y="0"/>
                    <a:pt x="18081" y="0"/>
                  </a:cubicBezTo>
                  <a:close/>
                  <a:moveTo>
                    <a:pt x="18781" y="0"/>
                  </a:moveTo>
                  <a:cubicBezTo>
                    <a:pt x="18648" y="0"/>
                    <a:pt x="18614" y="134"/>
                    <a:pt x="18681" y="201"/>
                  </a:cubicBezTo>
                  <a:cubicBezTo>
                    <a:pt x="18681" y="201"/>
                    <a:pt x="18748" y="234"/>
                    <a:pt x="18781" y="234"/>
                  </a:cubicBezTo>
                  <a:lnTo>
                    <a:pt x="19015" y="234"/>
                  </a:lnTo>
                  <a:cubicBezTo>
                    <a:pt x="19148" y="234"/>
                    <a:pt x="19181" y="134"/>
                    <a:pt x="19115" y="34"/>
                  </a:cubicBezTo>
                  <a:cubicBezTo>
                    <a:pt x="19115" y="0"/>
                    <a:pt x="19081" y="0"/>
                    <a:pt x="19015" y="0"/>
                  </a:cubicBezTo>
                  <a:close/>
                  <a:moveTo>
                    <a:pt x="19682" y="0"/>
                  </a:moveTo>
                  <a:cubicBezTo>
                    <a:pt x="19582" y="0"/>
                    <a:pt x="19515" y="134"/>
                    <a:pt x="19615" y="201"/>
                  </a:cubicBezTo>
                  <a:cubicBezTo>
                    <a:pt x="19615" y="201"/>
                    <a:pt x="19648" y="234"/>
                    <a:pt x="19682" y="234"/>
                  </a:cubicBezTo>
                  <a:lnTo>
                    <a:pt x="19949" y="234"/>
                  </a:lnTo>
                  <a:cubicBezTo>
                    <a:pt x="20082" y="234"/>
                    <a:pt x="20115" y="134"/>
                    <a:pt x="20015" y="34"/>
                  </a:cubicBezTo>
                  <a:cubicBezTo>
                    <a:pt x="20015" y="0"/>
                    <a:pt x="19982" y="0"/>
                    <a:pt x="19949" y="0"/>
                  </a:cubicBezTo>
                  <a:close/>
                  <a:moveTo>
                    <a:pt x="20649" y="0"/>
                  </a:moveTo>
                  <a:cubicBezTo>
                    <a:pt x="20516" y="0"/>
                    <a:pt x="20482" y="134"/>
                    <a:pt x="20582" y="201"/>
                  </a:cubicBezTo>
                  <a:cubicBezTo>
                    <a:pt x="20582" y="201"/>
                    <a:pt x="20616" y="234"/>
                    <a:pt x="20649" y="234"/>
                  </a:cubicBezTo>
                  <a:lnTo>
                    <a:pt x="20916" y="234"/>
                  </a:lnTo>
                  <a:cubicBezTo>
                    <a:pt x="21016" y="234"/>
                    <a:pt x="21083" y="134"/>
                    <a:pt x="20983" y="34"/>
                  </a:cubicBezTo>
                  <a:cubicBezTo>
                    <a:pt x="20983" y="0"/>
                    <a:pt x="20949" y="0"/>
                    <a:pt x="20916" y="0"/>
                  </a:cubicBezTo>
                  <a:close/>
                  <a:moveTo>
                    <a:pt x="21616" y="301"/>
                  </a:moveTo>
                  <a:cubicBezTo>
                    <a:pt x="21483" y="167"/>
                    <a:pt x="21316" y="334"/>
                    <a:pt x="21416" y="401"/>
                  </a:cubicBezTo>
                  <a:cubicBezTo>
                    <a:pt x="21450" y="467"/>
                    <a:pt x="21483" y="501"/>
                    <a:pt x="21483" y="568"/>
                  </a:cubicBezTo>
                  <a:cubicBezTo>
                    <a:pt x="21516" y="734"/>
                    <a:pt x="21750" y="668"/>
                    <a:pt x="21750" y="534"/>
                  </a:cubicBezTo>
                  <a:cubicBezTo>
                    <a:pt x="21750" y="467"/>
                    <a:pt x="21683" y="367"/>
                    <a:pt x="21616" y="301"/>
                  </a:cubicBezTo>
                  <a:close/>
                  <a:moveTo>
                    <a:pt x="21783" y="1301"/>
                  </a:moveTo>
                  <a:cubicBezTo>
                    <a:pt x="21783" y="1168"/>
                    <a:pt x="21650" y="1135"/>
                    <a:pt x="21583" y="1201"/>
                  </a:cubicBezTo>
                  <a:cubicBezTo>
                    <a:pt x="21516" y="1201"/>
                    <a:pt x="21516" y="1235"/>
                    <a:pt x="21516" y="1301"/>
                  </a:cubicBezTo>
                  <a:lnTo>
                    <a:pt x="21516" y="1535"/>
                  </a:lnTo>
                  <a:cubicBezTo>
                    <a:pt x="21516" y="1668"/>
                    <a:pt x="21650" y="1702"/>
                    <a:pt x="21750" y="1635"/>
                  </a:cubicBezTo>
                  <a:cubicBezTo>
                    <a:pt x="21783" y="1635"/>
                    <a:pt x="21783" y="1568"/>
                    <a:pt x="21783" y="1535"/>
                  </a:cubicBezTo>
                  <a:close/>
                  <a:moveTo>
                    <a:pt x="21783" y="2202"/>
                  </a:moveTo>
                  <a:cubicBezTo>
                    <a:pt x="21783" y="2069"/>
                    <a:pt x="21650" y="2035"/>
                    <a:pt x="21583" y="2135"/>
                  </a:cubicBezTo>
                  <a:cubicBezTo>
                    <a:pt x="21516" y="2135"/>
                    <a:pt x="21516" y="2169"/>
                    <a:pt x="21516" y="2202"/>
                  </a:cubicBezTo>
                  <a:lnTo>
                    <a:pt x="21516" y="2469"/>
                  </a:lnTo>
                  <a:cubicBezTo>
                    <a:pt x="21516" y="2569"/>
                    <a:pt x="21650" y="2636"/>
                    <a:pt x="21750" y="2536"/>
                  </a:cubicBezTo>
                  <a:cubicBezTo>
                    <a:pt x="21783" y="2536"/>
                    <a:pt x="21783" y="2502"/>
                    <a:pt x="21783" y="2469"/>
                  </a:cubicBezTo>
                  <a:close/>
                  <a:moveTo>
                    <a:pt x="21783" y="3169"/>
                  </a:moveTo>
                  <a:cubicBezTo>
                    <a:pt x="21783" y="3036"/>
                    <a:pt x="21650" y="3003"/>
                    <a:pt x="21583" y="3069"/>
                  </a:cubicBezTo>
                  <a:cubicBezTo>
                    <a:pt x="21516" y="3069"/>
                    <a:pt x="21516" y="3136"/>
                    <a:pt x="21516" y="3169"/>
                  </a:cubicBezTo>
                  <a:lnTo>
                    <a:pt x="21516" y="3403"/>
                  </a:lnTo>
                  <a:cubicBezTo>
                    <a:pt x="21516" y="3536"/>
                    <a:pt x="21650" y="3570"/>
                    <a:pt x="21750" y="3503"/>
                  </a:cubicBezTo>
                  <a:cubicBezTo>
                    <a:pt x="21783" y="3503"/>
                    <a:pt x="21783" y="3470"/>
                    <a:pt x="21783" y="3403"/>
                  </a:cubicBezTo>
                  <a:close/>
                  <a:moveTo>
                    <a:pt x="21783" y="4137"/>
                  </a:moveTo>
                  <a:cubicBezTo>
                    <a:pt x="21783" y="4003"/>
                    <a:pt x="21650" y="3970"/>
                    <a:pt x="21583" y="4037"/>
                  </a:cubicBezTo>
                  <a:cubicBezTo>
                    <a:pt x="21516" y="4037"/>
                    <a:pt x="21516" y="4070"/>
                    <a:pt x="21516" y="4137"/>
                  </a:cubicBezTo>
                  <a:lnTo>
                    <a:pt x="21516" y="4370"/>
                  </a:lnTo>
                  <a:cubicBezTo>
                    <a:pt x="21516" y="4504"/>
                    <a:pt x="21650" y="4537"/>
                    <a:pt x="21750" y="4470"/>
                  </a:cubicBezTo>
                  <a:cubicBezTo>
                    <a:pt x="21783" y="4470"/>
                    <a:pt x="21783" y="4404"/>
                    <a:pt x="21783" y="4370"/>
                  </a:cubicBezTo>
                  <a:close/>
                  <a:moveTo>
                    <a:pt x="21783" y="5071"/>
                  </a:moveTo>
                  <a:cubicBezTo>
                    <a:pt x="21783" y="4971"/>
                    <a:pt x="21650" y="4904"/>
                    <a:pt x="21583" y="5004"/>
                  </a:cubicBezTo>
                  <a:cubicBezTo>
                    <a:pt x="21516" y="5004"/>
                    <a:pt x="21516" y="5037"/>
                    <a:pt x="21516" y="5071"/>
                  </a:cubicBezTo>
                  <a:lnTo>
                    <a:pt x="21516" y="5338"/>
                  </a:lnTo>
                  <a:cubicBezTo>
                    <a:pt x="21516" y="5471"/>
                    <a:pt x="21650" y="5504"/>
                    <a:pt x="21750" y="5404"/>
                  </a:cubicBezTo>
                  <a:cubicBezTo>
                    <a:pt x="21783" y="5404"/>
                    <a:pt x="21783" y="5371"/>
                    <a:pt x="21783" y="5338"/>
                  </a:cubicBezTo>
                  <a:close/>
                  <a:moveTo>
                    <a:pt x="21783" y="6005"/>
                  </a:moveTo>
                  <a:cubicBezTo>
                    <a:pt x="21783" y="5871"/>
                    <a:pt x="21650" y="5838"/>
                    <a:pt x="21583" y="5905"/>
                  </a:cubicBezTo>
                  <a:cubicBezTo>
                    <a:pt x="21516" y="5905"/>
                    <a:pt x="21516" y="5971"/>
                    <a:pt x="21516" y="6005"/>
                  </a:cubicBezTo>
                  <a:lnTo>
                    <a:pt x="21516" y="6238"/>
                  </a:lnTo>
                  <a:cubicBezTo>
                    <a:pt x="21516" y="6372"/>
                    <a:pt x="21650" y="6405"/>
                    <a:pt x="21750" y="6338"/>
                  </a:cubicBezTo>
                  <a:cubicBezTo>
                    <a:pt x="21783" y="6338"/>
                    <a:pt x="21783" y="6305"/>
                    <a:pt x="21783" y="6238"/>
                  </a:cubicBezTo>
                  <a:close/>
                  <a:moveTo>
                    <a:pt x="21783" y="6972"/>
                  </a:moveTo>
                  <a:cubicBezTo>
                    <a:pt x="21783" y="6839"/>
                    <a:pt x="21650" y="6805"/>
                    <a:pt x="21583" y="6872"/>
                  </a:cubicBezTo>
                  <a:cubicBezTo>
                    <a:pt x="21516" y="6872"/>
                    <a:pt x="21516" y="6905"/>
                    <a:pt x="21516" y="6972"/>
                  </a:cubicBezTo>
                  <a:lnTo>
                    <a:pt x="21516" y="7206"/>
                  </a:lnTo>
                  <a:cubicBezTo>
                    <a:pt x="21516" y="7339"/>
                    <a:pt x="21650" y="7372"/>
                    <a:pt x="21750" y="7306"/>
                  </a:cubicBezTo>
                  <a:cubicBezTo>
                    <a:pt x="21783" y="7306"/>
                    <a:pt x="21783" y="7239"/>
                    <a:pt x="21783" y="7206"/>
                  </a:cubicBezTo>
                  <a:close/>
                  <a:moveTo>
                    <a:pt x="21783" y="7906"/>
                  </a:moveTo>
                  <a:cubicBezTo>
                    <a:pt x="21783" y="7806"/>
                    <a:pt x="21650" y="7739"/>
                    <a:pt x="21583" y="7839"/>
                  </a:cubicBezTo>
                  <a:cubicBezTo>
                    <a:pt x="21516" y="7839"/>
                    <a:pt x="21516" y="7873"/>
                    <a:pt x="21516" y="7906"/>
                  </a:cubicBezTo>
                  <a:lnTo>
                    <a:pt x="21516" y="8173"/>
                  </a:lnTo>
                  <a:cubicBezTo>
                    <a:pt x="21516" y="8306"/>
                    <a:pt x="21650" y="8340"/>
                    <a:pt x="21750" y="8240"/>
                  </a:cubicBezTo>
                  <a:cubicBezTo>
                    <a:pt x="21783" y="8240"/>
                    <a:pt x="21783" y="8206"/>
                    <a:pt x="21783" y="8173"/>
                  </a:cubicBezTo>
                  <a:close/>
                  <a:moveTo>
                    <a:pt x="21783" y="8873"/>
                  </a:moveTo>
                  <a:cubicBezTo>
                    <a:pt x="21783" y="8740"/>
                    <a:pt x="21650" y="8707"/>
                    <a:pt x="21583" y="8807"/>
                  </a:cubicBezTo>
                  <a:cubicBezTo>
                    <a:pt x="21516" y="8807"/>
                    <a:pt x="21516" y="8840"/>
                    <a:pt x="21516" y="8873"/>
                  </a:cubicBezTo>
                  <a:lnTo>
                    <a:pt x="21516" y="9140"/>
                  </a:lnTo>
                  <a:cubicBezTo>
                    <a:pt x="21516" y="9240"/>
                    <a:pt x="21650" y="9307"/>
                    <a:pt x="21750" y="9207"/>
                  </a:cubicBezTo>
                  <a:cubicBezTo>
                    <a:pt x="21783" y="9207"/>
                    <a:pt x="21783" y="9174"/>
                    <a:pt x="21783" y="9140"/>
                  </a:cubicBezTo>
                  <a:close/>
                  <a:moveTo>
                    <a:pt x="21783" y="9807"/>
                  </a:moveTo>
                  <a:cubicBezTo>
                    <a:pt x="21783" y="9674"/>
                    <a:pt x="21650" y="9641"/>
                    <a:pt x="21583" y="9707"/>
                  </a:cubicBezTo>
                  <a:cubicBezTo>
                    <a:pt x="21516" y="9707"/>
                    <a:pt x="21516" y="9741"/>
                    <a:pt x="21516" y="9807"/>
                  </a:cubicBezTo>
                  <a:lnTo>
                    <a:pt x="21516" y="10041"/>
                  </a:lnTo>
                  <a:cubicBezTo>
                    <a:pt x="21516" y="10174"/>
                    <a:pt x="21650" y="10208"/>
                    <a:pt x="21750" y="10141"/>
                  </a:cubicBezTo>
                  <a:cubicBezTo>
                    <a:pt x="21783" y="10141"/>
                    <a:pt x="21783" y="10074"/>
                    <a:pt x="21783" y="10041"/>
                  </a:cubicBezTo>
                  <a:close/>
                  <a:moveTo>
                    <a:pt x="21783" y="10741"/>
                  </a:moveTo>
                  <a:cubicBezTo>
                    <a:pt x="21783" y="10641"/>
                    <a:pt x="21650" y="10575"/>
                    <a:pt x="21583" y="10675"/>
                  </a:cubicBezTo>
                  <a:cubicBezTo>
                    <a:pt x="21516" y="10675"/>
                    <a:pt x="21516" y="10708"/>
                    <a:pt x="21516" y="10741"/>
                  </a:cubicBezTo>
                  <a:lnTo>
                    <a:pt x="21516" y="11008"/>
                  </a:lnTo>
                  <a:cubicBezTo>
                    <a:pt x="21516" y="11142"/>
                    <a:pt x="21650" y="11175"/>
                    <a:pt x="21750" y="11075"/>
                  </a:cubicBezTo>
                  <a:cubicBezTo>
                    <a:pt x="21783" y="11075"/>
                    <a:pt x="21783" y="11042"/>
                    <a:pt x="21783" y="11008"/>
                  </a:cubicBezTo>
                  <a:close/>
                  <a:moveTo>
                    <a:pt x="21650" y="11742"/>
                  </a:moveTo>
                  <a:cubicBezTo>
                    <a:pt x="21750" y="11575"/>
                    <a:pt x="21516" y="11509"/>
                    <a:pt x="21450" y="11642"/>
                  </a:cubicBezTo>
                  <a:lnTo>
                    <a:pt x="21316" y="11742"/>
                  </a:lnTo>
                  <a:cubicBezTo>
                    <a:pt x="21183" y="11842"/>
                    <a:pt x="21316" y="12042"/>
                    <a:pt x="21450" y="11976"/>
                  </a:cubicBezTo>
                  <a:cubicBezTo>
                    <a:pt x="21583" y="11909"/>
                    <a:pt x="21616" y="11842"/>
                    <a:pt x="21650" y="11742"/>
                  </a:cubicBezTo>
                  <a:close/>
                  <a:moveTo>
                    <a:pt x="20749" y="12076"/>
                  </a:moveTo>
                  <a:cubicBezTo>
                    <a:pt x="20849" y="12076"/>
                    <a:pt x="20916" y="11976"/>
                    <a:pt x="20816" y="11876"/>
                  </a:cubicBezTo>
                  <a:cubicBezTo>
                    <a:pt x="20816" y="11842"/>
                    <a:pt x="20782" y="11842"/>
                    <a:pt x="20749" y="11842"/>
                  </a:cubicBezTo>
                  <a:lnTo>
                    <a:pt x="20482" y="11842"/>
                  </a:lnTo>
                  <a:cubicBezTo>
                    <a:pt x="20349" y="11842"/>
                    <a:pt x="20315" y="11976"/>
                    <a:pt x="20416" y="12042"/>
                  </a:cubicBezTo>
                  <a:cubicBezTo>
                    <a:pt x="20416" y="12076"/>
                    <a:pt x="20449" y="12076"/>
                    <a:pt x="20482" y="12076"/>
                  </a:cubicBezTo>
                  <a:close/>
                  <a:moveTo>
                    <a:pt x="19782" y="12076"/>
                  </a:moveTo>
                  <a:cubicBezTo>
                    <a:pt x="19915" y="12076"/>
                    <a:pt x="19949" y="11976"/>
                    <a:pt x="19848" y="11876"/>
                  </a:cubicBezTo>
                  <a:cubicBezTo>
                    <a:pt x="19848" y="11842"/>
                    <a:pt x="19815" y="11842"/>
                    <a:pt x="19782" y="11842"/>
                  </a:cubicBezTo>
                  <a:lnTo>
                    <a:pt x="19515" y="11842"/>
                  </a:lnTo>
                  <a:cubicBezTo>
                    <a:pt x="19415" y="11842"/>
                    <a:pt x="19348" y="11976"/>
                    <a:pt x="19448" y="12042"/>
                  </a:cubicBezTo>
                  <a:cubicBezTo>
                    <a:pt x="19448" y="12076"/>
                    <a:pt x="19482" y="12076"/>
                    <a:pt x="19515" y="12076"/>
                  </a:cubicBezTo>
                  <a:close/>
                  <a:moveTo>
                    <a:pt x="18814" y="12076"/>
                  </a:moveTo>
                  <a:cubicBezTo>
                    <a:pt x="18948" y="12076"/>
                    <a:pt x="18981" y="11976"/>
                    <a:pt x="18914" y="11876"/>
                  </a:cubicBezTo>
                  <a:cubicBezTo>
                    <a:pt x="18914" y="11842"/>
                    <a:pt x="18881" y="11842"/>
                    <a:pt x="18814" y="11842"/>
                  </a:cubicBezTo>
                  <a:lnTo>
                    <a:pt x="18581" y="11842"/>
                  </a:lnTo>
                  <a:cubicBezTo>
                    <a:pt x="18447" y="11842"/>
                    <a:pt x="18414" y="11976"/>
                    <a:pt x="18481" y="12042"/>
                  </a:cubicBezTo>
                  <a:cubicBezTo>
                    <a:pt x="18481" y="12076"/>
                    <a:pt x="18514" y="12076"/>
                    <a:pt x="18581" y="12076"/>
                  </a:cubicBezTo>
                  <a:close/>
                  <a:moveTo>
                    <a:pt x="17847" y="12076"/>
                  </a:moveTo>
                  <a:cubicBezTo>
                    <a:pt x="17980" y="12076"/>
                    <a:pt x="18047" y="11976"/>
                    <a:pt x="17947" y="11876"/>
                  </a:cubicBezTo>
                  <a:cubicBezTo>
                    <a:pt x="17947" y="11842"/>
                    <a:pt x="17914" y="11842"/>
                    <a:pt x="17847" y="11842"/>
                  </a:cubicBezTo>
                  <a:lnTo>
                    <a:pt x="17614" y="11842"/>
                  </a:lnTo>
                  <a:cubicBezTo>
                    <a:pt x="17480" y="11842"/>
                    <a:pt x="17447" y="11976"/>
                    <a:pt x="17513" y="12042"/>
                  </a:cubicBezTo>
                  <a:cubicBezTo>
                    <a:pt x="17513" y="12076"/>
                    <a:pt x="17580" y="12076"/>
                    <a:pt x="17614" y="12076"/>
                  </a:cubicBezTo>
                  <a:close/>
                  <a:moveTo>
                    <a:pt x="16946" y="12076"/>
                  </a:moveTo>
                  <a:cubicBezTo>
                    <a:pt x="17080" y="12076"/>
                    <a:pt x="17113" y="11976"/>
                    <a:pt x="17013" y="11876"/>
                  </a:cubicBezTo>
                  <a:cubicBezTo>
                    <a:pt x="17013" y="11842"/>
                    <a:pt x="16980" y="11842"/>
                    <a:pt x="16946" y="11842"/>
                  </a:cubicBezTo>
                  <a:lnTo>
                    <a:pt x="16680" y="11842"/>
                  </a:lnTo>
                  <a:cubicBezTo>
                    <a:pt x="16579" y="11842"/>
                    <a:pt x="16513" y="11976"/>
                    <a:pt x="16613" y="12042"/>
                  </a:cubicBezTo>
                  <a:cubicBezTo>
                    <a:pt x="16613" y="12076"/>
                    <a:pt x="16646" y="12076"/>
                    <a:pt x="16680" y="12076"/>
                  </a:cubicBezTo>
                  <a:close/>
                  <a:moveTo>
                    <a:pt x="15979" y="12076"/>
                  </a:moveTo>
                  <a:cubicBezTo>
                    <a:pt x="16112" y="12076"/>
                    <a:pt x="16146" y="11976"/>
                    <a:pt x="16079" y="11876"/>
                  </a:cubicBezTo>
                  <a:cubicBezTo>
                    <a:pt x="16079" y="11842"/>
                    <a:pt x="16046" y="11842"/>
                    <a:pt x="15979" y="11842"/>
                  </a:cubicBezTo>
                  <a:lnTo>
                    <a:pt x="15746" y="11842"/>
                  </a:lnTo>
                  <a:cubicBezTo>
                    <a:pt x="15612" y="11842"/>
                    <a:pt x="15579" y="11976"/>
                    <a:pt x="15645" y="12042"/>
                  </a:cubicBezTo>
                  <a:cubicBezTo>
                    <a:pt x="15645" y="12076"/>
                    <a:pt x="15679" y="12076"/>
                    <a:pt x="15746" y="12076"/>
                  </a:cubicBezTo>
                  <a:close/>
                  <a:moveTo>
                    <a:pt x="15012" y="12076"/>
                  </a:moveTo>
                  <a:cubicBezTo>
                    <a:pt x="15145" y="12076"/>
                    <a:pt x="15178" y="11976"/>
                    <a:pt x="15112" y="11876"/>
                  </a:cubicBezTo>
                  <a:cubicBezTo>
                    <a:pt x="15112" y="11842"/>
                    <a:pt x="15078" y="11842"/>
                    <a:pt x="15012" y="11842"/>
                  </a:cubicBezTo>
                  <a:lnTo>
                    <a:pt x="14778" y="11842"/>
                  </a:lnTo>
                  <a:cubicBezTo>
                    <a:pt x="14645" y="11842"/>
                    <a:pt x="14611" y="11976"/>
                    <a:pt x="14678" y="12042"/>
                  </a:cubicBezTo>
                  <a:cubicBezTo>
                    <a:pt x="14678" y="12076"/>
                    <a:pt x="14745" y="12076"/>
                    <a:pt x="14778" y="12076"/>
                  </a:cubicBezTo>
                  <a:close/>
                  <a:moveTo>
                    <a:pt x="14078" y="12076"/>
                  </a:moveTo>
                  <a:cubicBezTo>
                    <a:pt x="14178" y="12076"/>
                    <a:pt x="14244" y="11976"/>
                    <a:pt x="14144" y="11876"/>
                  </a:cubicBezTo>
                  <a:cubicBezTo>
                    <a:pt x="14144" y="11842"/>
                    <a:pt x="14111" y="11842"/>
                    <a:pt x="14078" y="11842"/>
                  </a:cubicBezTo>
                  <a:lnTo>
                    <a:pt x="13811" y="11842"/>
                  </a:lnTo>
                  <a:cubicBezTo>
                    <a:pt x="13677" y="11842"/>
                    <a:pt x="13644" y="11976"/>
                    <a:pt x="13744" y="12042"/>
                  </a:cubicBezTo>
                  <a:cubicBezTo>
                    <a:pt x="13744" y="12076"/>
                    <a:pt x="13777" y="12076"/>
                    <a:pt x="13811" y="12076"/>
                  </a:cubicBezTo>
                  <a:close/>
                  <a:moveTo>
                    <a:pt x="13144" y="12076"/>
                  </a:moveTo>
                  <a:cubicBezTo>
                    <a:pt x="13277" y="12076"/>
                    <a:pt x="13310" y="11976"/>
                    <a:pt x="13244" y="11876"/>
                  </a:cubicBezTo>
                  <a:cubicBezTo>
                    <a:pt x="13244" y="11842"/>
                    <a:pt x="13177" y="11842"/>
                    <a:pt x="13144" y="11842"/>
                  </a:cubicBezTo>
                  <a:lnTo>
                    <a:pt x="12910" y="11842"/>
                  </a:lnTo>
                  <a:cubicBezTo>
                    <a:pt x="12777" y="11842"/>
                    <a:pt x="12743" y="11976"/>
                    <a:pt x="12810" y="12042"/>
                  </a:cubicBezTo>
                  <a:cubicBezTo>
                    <a:pt x="12810" y="12076"/>
                    <a:pt x="12843" y="12076"/>
                    <a:pt x="12910" y="12076"/>
                  </a:cubicBezTo>
                  <a:close/>
                  <a:moveTo>
                    <a:pt x="12176" y="12076"/>
                  </a:moveTo>
                  <a:cubicBezTo>
                    <a:pt x="12310" y="12076"/>
                    <a:pt x="12343" y="11976"/>
                    <a:pt x="12276" y="11876"/>
                  </a:cubicBezTo>
                  <a:cubicBezTo>
                    <a:pt x="12276" y="11842"/>
                    <a:pt x="12243" y="11842"/>
                    <a:pt x="12176" y="11842"/>
                  </a:cubicBezTo>
                  <a:lnTo>
                    <a:pt x="11943" y="11842"/>
                  </a:lnTo>
                  <a:cubicBezTo>
                    <a:pt x="11809" y="11842"/>
                    <a:pt x="11776" y="11976"/>
                    <a:pt x="11843" y="12042"/>
                  </a:cubicBezTo>
                  <a:cubicBezTo>
                    <a:pt x="11843" y="12076"/>
                    <a:pt x="11909" y="12076"/>
                    <a:pt x="11943" y="12076"/>
                  </a:cubicBezTo>
                  <a:close/>
                  <a:moveTo>
                    <a:pt x="11242" y="12076"/>
                  </a:moveTo>
                  <a:cubicBezTo>
                    <a:pt x="11342" y="12076"/>
                    <a:pt x="11409" y="11976"/>
                    <a:pt x="11309" y="11876"/>
                  </a:cubicBezTo>
                  <a:cubicBezTo>
                    <a:pt x="11309" y="11842"/>
                    <a:pt x="11276" y="11842"/>
                    <a:pt x="11242" y="11842"/>
                  </a:cubicBezTo>
                  <a:lnTo>
                    <a:pt x="10975" y="11842"/>
                  </a:lnTo>
                  <a:cubicBezTo>
                    <a:pt x="10842" y="11842"/>
                    <a:pt x="10809" y="11976"/>
                    <a:pt x="10909" y="12042"/>
                  </a:cubicBezTo>
                  <a:cubicBezTo>
                    <a:pt x="10909" y="12076"/>
                    <a:pt x="10942" y="12076"/>
                    <a:pt x="10975" y="12076"/>
                  </a:cubicBezTo>
                  <a:close/>
                  <a:moveTo>
                    <a:pt x="10275" y="12076"/>
                  </a:moveTo>
                  <a:cubicBezTo>
                    <a:pt x="10408" y="12076"/>
                    <a:pt x="10442" y="11976"/>
                    <a:pt x="10342" y="11876"/>
                  </a:cubicBezTo>
                  <a:cubicBezTo>
                    <a:pt x="10342" y="11842"/>
                    <a:pt x="10308" y="11842"/>
                    <a:pt x="10275" y="11842"/>
                  </a:cubicBezTo>
                  <a:lnTo>
                    <a:pt x="10008" y="11842"/>
                  </a:lnTo>
                  <a:cubicBezTo>
                    <a:pt x="9908" y="11842"/>
                    <a:pt x="9841" y="11976"/>
                    <a:pt x="9941" y="12042"/>
                  </a:cubicBezTo>
                  <a:cubicBezTo>
                    <a:pt x="9941" y="12076"/>
                    <a:pt x="9975" y="12076"/>
                    <a:pt x="10008" y="12076"/>
                  </a:cubicBezTo>
                  <a:close/>
                  <a:moveTo>
                    <a:pt x="9341" y="12076"/>
                  </a:moveTo>
                  <a:cubicBezTo>
                    <a:pt x="9474" y="12076"/>
                    <a:pt x="9508" y="11976"/>
                    <a:pt x="9441" y="11876"/>
                  </a:cubicBezTo>
                  <a:cubicBezTo>
                    <a:pt x="9441" y="11842"/>
                    <a:pt x="9408" y="11842"/>
                    <a:pt x="9341" y="11842"/>
                  </a:cubicBezTo>
                  <a:lnTo>
                    <a:pt x="9107" y="11842"/>
                  </a:lnTo>
                  <a:cubicBezTo>
                    <a:pt x="8974" y="11842"/>
                    <a:pt x="8941" y="11976"/>
                    <a:pt x="9041" y="12042"/>
                  </a:cubicBezTo>
                  <a:cubicBezTo>
                    <a:pt x="9041" y="12076"/>
                    <a:pt x="9074" y="12076"/>
                    <a:pt x="9107" y="12076"/>
                  </a:cubicBezTo>
                  <a:close/>
                  <a:moveTo>
                    <a:pt x="8407" y="12076"/>
                  </a:moveTo>
                  <a:cubicBezTo>
                    <a:pt x="8507" y="12076"/>
                    <a:pt x="8574" y="11976"/>
                    <a:pt x="8474" y="11876"/>
                  </a:cubicBezTo>
                  <a:cubicBezTo>
                    <a:pt x="8474" y="11842"/>
                    <a:pt x="8440" y="11842"/>
                    <a:pt x="8407" y="11842"/>
                  </a:cubicBezTo>
                  <a:lnTo>
                    <a:pt x="8140" y="11842"/>
                  </a:lnTo>
                  <a:cubicBezTo>
                    <a:pt x="8007" y="11842"/>
                    <a:pt x="7973" y="11976"/>
                    <a:pt x="8073" y="12042"/>
                  </a:cubicBezTo>
                  <a:cubicBezTo>
                    <a:pt x="8073" y="12076"/>
                    <a:pt x="8107" y="12076"/>
                    <a:pt x="8140" y="12076"/>
                  </a:cubicBezTo>
                  <a:close/>
                  <a:moveTo>
                    <a:pt x="7440" y="12076"/>
                  </a:moveTo>
                  <a:cubicBezTo>
                    <a:pt x="7573" y="12076"/>
                    <a:pt x="7606" y="11976"/>
                    <a:pt x="7506" y="11876"/>
                  </a:cubicBezTo>
                  <a:cubicBezTo>
                    <a:pt x="7506" y="11842"/>
                    <a:pt x="7473" y="11842"/>
                    <a:pt x="7440" y="11842"/>
                  </a:cubicBezTo>
                  <a:lnTo>
                    <a:pt x="7206" y="11842"/>
                  </a:lnTo>
                  <a:cubicBezTo>
                    <a:pt x="7073" y="11842"/>
                    <a:pt x="7006" y="11976"/>
                    <a:pt x="7106" y="12042"/>
                  </a:cubicBezTo>
                  <a:cubicBezTo>
                    <a:pt x="7106" y="12076"/>
                    <a:pt x="7139" y="12076"/>
                    <a:pt x="7206" y="12076"/>
                  </a:cubicBezTo>
                  <a:close/>
                  <a:moveTo>
                    <a:pt x="6472" y="12076"/>
                  </a:moveTo>
                  <a:cubicBezTo>
                    <a:pt x="6606" y="12076"/>
                    <a:pt x="6639" y="11976"/>
                    <a:pt x="6572" y="11876"/>
                  </a:cubicBezTo>
                  <a:cubicBezTo>
                    <a:pt x="6572" y="11842"/>
                    <a:pt x="6506" y="11842"/>
                    <a:pt x="6472" y="11842"/>
                  </a:cubicBezTo>
                  <a:lnTo>
                    <a:pt x="6239" y="11842"/>
                  </a:lnTo>
                  <a:cubicBezTo>
                    <a:pt x="6105" y="11842"/>
                    <a:pt x="6072" y="11976"/>
                    <a:pt x="6139" y="12042"/>
                  </a:cubicBezTo>
                  <a:cubicBezTo>
                    <a:pt x="6139" y="12076"/>
                    <a:pt x="6172" y="12076"/>
                    <a:pt x="6239" y="12076"/>
                  </a:cubicBezTo>
                  <a:close/>
                  <a:moveTo>
                    <a:pt x="5572" y="12076"/>
                  </a:moveTo>
                  <a:cubicBezTo>
                    <a:pt x="5705" y="12076"/>
                    <a:pt x="5738" y="11976"/>
                    <a:pt x="5638" y="11876"/>
                  </a:cubicBezTo>
                  <a:cubicBezTo>
                    <a:pt x="5638" y="11842"/>
                    <a:pt x="5605" y="11842"/>
                    <a:pt x="5572" y="11842"/>
                  </a:cubicBezTo>
                  <a:lnTo>
                    <a:pt x="5305" y="11842"/>
                  </a:lnTo>
                  <a:cubicBezTo>
                    <a:pt x="5171" y="11842"/>
                    <a:pt x="5138" y="11976"/>
                    <a:pt x="5238" y="12042"/>
                  </a:cubicBezTo>
                  <a:cubicBezTo>
                    <a:pt x="5238" y="12076"/>
                    <a:pt x="5271" y="12076"/>
                    <a:pt x="5305" y="12076"/>
                  </a:cubicBezTo>
                  <a:close/>
                  <a:moveTo>
                    <a:pt x="4604" y="12076"/>
                  </a:moveTo>
                  <a:cubicBezTo>
                    <a:pt x="4738" y="12076"/>
                    <a:pt x="4771" y="11976"/>
                    <a:pt x="4671" y="11876"/>
                  </a:cubicBezTo>
                  <a:cubicBezTo>
                    <a:pt x="4671" y="11842"/>
                    <a:pt x="4638" y="11842"/>
                    <a:pt x="4604" y="11842"/>
                  </a:cubicBezTo>
                  <a:lnTo>
                    <a:pt x="4337" y="11842"/>
                  </a:lnTo>
                  <a:cubicBezTo>
                    <a:pt x="4237" y="11842"/>
                    <a:pt x="4171" y="11976"/>
                    <a:pt x="4271" y="12042"/>
                  </a:cubicBezTo>
                  <a:cubicBezTo>
                    <a:pt x="4271" y="12076"/>
                    <a:pt x="4304" y="12076"/>
                    <a:pt x="4337" y="12076"/>
                  </a:cubicBezTo>
                  <a:close/>
                  <a:moveTo>
                    <a:pt x="3637" y="12076"/>
                  </a:moveTo>
                  <a:cubicBezTo>
                    <a:pt x="3770" y="12076"/>
                    <a:pt x="3804" y="11976"/>
                    <a:pt x="3737" y="11876"/>
                  </a:cubicBezTo>
                  <a:cubicBezTo>
                    <a:pt x="3737" y="11842"/>
                    <a:pt x="3670" y="11842"/>
                    <a:pt x="3637" y="11842"/>
                  </a:cubicBezTo>
                  <a:lnTo>
                    <a:pt x="3403" y="11842"/>
                  </a:lnTo>
                  <a:cubicBezTo>
                    <a:pt x="3270" y="11842"/>
                    <a:pt x="3237" y="11976"/>
                    <a:pt x="3303" y="12042"/>
                  </a:cubicBezTo>
                  <a:cubicBezTo>
                    <a:pt x="3303" y="12076"/>
                    <a:pt x="3370" y="12076"/>
                    <a:pt x="3403" y="12076"/>
                  </a:cubicBezTo>
                  <a:close/>
                  <a:moveTo>
                    <a:pt x="2670" y="12076"/>
                  </a:moveTo>
                  <a:cubicBezTo>
                    <a:pt x="2803" y="12076"/>
                    <a:pt x="2836" y="11976"/>
                    <a:pt x="2770" y="11876"/>
                  </a:cubicBezTo>
                  <a:cubicBezTo>
                    <a:pt x="2770" y="11842"/>
                    <a:pt x="2736" y="11842"/>
                    <a:pt x="2670" y="11842"/>
                  </a:cubicBezTo>
                  <a:lnTo>
                    <a:pt x="2436" y="11842"/>
                  </a:lnTo>
                  <a:cubicBezTo>
                    <a:pt x="2303" y="11842"/>
                    <a:pt x="2269" y="11976"/>
                    <a:pt x="2369" y="12042"/>
                  </a:cubicBezTo>
                  <a:cubicBezTo>
                    <a:pt x="2369" y="12076"/>
                    <a:pt x="2403" y="12076"/>
                    <a:pt x="2436" y="12076"/>
                  </a:cubicBezTo>
                  <a:close/>
                  <a:moveTo>
                    <a:pt x="1736" y="12076"/>
                  </a:moveTo>
                  <a:cubicBezTo>
                    <a:pt x="1836" y="12076"/>
                    <a:pt x="1902" y="11976"/>
                    <a:pt x="1802" y="11876"/>
                  </a:cubicBezTo>
                  <a:cubicBezTo>
                    <a:pt x="1802" y="11842"/>
                    <a:pt x="1769" y="11842"/>
                    <a:pt x="1736" y="11842"/>
                  </a:cubicBezTo>
                  <a:lnTo>
                    <a:pt x="1469" y="11842"/>
                  </a:lnTo>
                  <a:cubicBezTo>
                    <a:pt x="1335" y="11842"/>
                    <a:pt x="1302" y="11976"/>
                    <a:pt x="1402" y="12042"/>
                  </a:cubicBezTo>
                  <a:cubicBezTo>
                    <a:pt x="1402" y="12076"/>
                    <a:pt x="1435" y="12076"/>
                    <a:pt x="1469" y="12076"/>
                  </a:cubicBezTo>
                  <a:close/>
                  <a:moveTo>
                    <a:pt x="802" y="12076"/>
                  </a:moveTo>
                  <a:cubicBezTo>
                    <a:pt x="935" y="12076"/>
                    <a:pt x="968" y="11976"/>
                    <a:pt x="902" y="11876"/>
                  </a:cubicBezTo>
                  <a:cubicBezTo>
                    <a:pt x="902" y="11842"/>
                    <a:pt x="835" y="11842"/>
                    <a:pt x="802" y="11842"/>
                  </a:cubicBezTo>
                  <a:lnTo>
                    <a:pt x="601" y="11842"/>
                  </a:lnTo>
                  <a:cubicBezTo>
                    <a:pt x="435" y="11809"/>
                    <a:pt x="401" y="12042"/>
                    <a:pt x="568" y="12076"/>
                  </a:cubicBezTo>
                  <a:close/>
                  <a:moveTo>
                    <a:pt x="1" y="11475"/>
                  </a:moveTo>
                  <a:cubicBezTo>
                    <a:pt x="68" y="11642"/>
                    <a:pt x="268" y="11575"/>
                    <a:pt x="268" y="11475"/>
                  </a:cubicBezTo>
                  <a:lnTo>
                    <a:pt x="268" y="11242"/>
                  </a:lnTo>
                  <a:cubicBezTo>
                    <a:pt x="268" y="11142"/>
                    <a:pt x="134" y="11075"/>
                    <a:pt x="68" y="11175"/>
                  </a:cubicBezTo>
                  <a:cubicBezTo>
                    <a:pt x="68" y="11175"/>
                    <a:pt x="1" y="11208"/>
                    <a:pt x="1" y="11242"/>
                  </a:cubicBezTo>
                  <a:close/>
                  <a:moveTo>
                    <a:pt x="1" y="10508"/>
                  </a:moveTo>
                  <a:cubicBezTo>
                    <a:pt x="1" y="10641"/>
                    <a:pt x="134" y="10675"/>
                    <a:pt x="234" y="10575"/>
                  </a:cubicBezTo>
                  <a:cubicBezTo>
                    <a:pt x="234" y="10575"/>
                    <a:pt x="268" y="10541"/>
                    <a:pt x="268" y="10508"/>
                  </a:cubicBezTo>
                  <a:lnTo>
                    <a:pt x="268" y="10241"/>
                  </a:lnTo>
                  <a:cubicBezTo>
                    <a:pt x="268" y="10141"/>
                    <a:pt x="134" y="10074"/>
                    <a:pt x="68" y="10174"/>
                  </a:cubicBezTo>
                  <a:cubicBezTo>
                    <a:pt x="68" y="10174"/>
                    <a:pt x="1" y="10208"/>
                    <a:pt x="1" y="10241"/>
                  </a:cubicBezTo>
                  <a:close/>
                  <a:moveTo>
                    <a:pt x="1" y="9541"/>
                  </a:moveTo>
                  <a:cubicBezTo>
                    <a:pt x="1" y="9674"/>
                    <a:pt x="134" y="9707"/>
                    <a:pt x="234" y="9641"/>
                  </a:cubicBezTo>
                  <a:cubicBezTo>
                    <a:pt x="234" y="9641"/>
                    <a:pt x="268" y="9574"/>
                    <a:pt x="268" y="9541"/>
                  </a:cubicBezTo>
                  <a:lnTo>
                    <a:pt x="268" y="9307"/>
                  </a:lnTo>
                  <a:cubicBezTo>
                    <a:pt x="268" y="9174"/>
                    <a:pt x="134" y="9140"/>
                    <a:pt x="68" y="9207"/>
                  </a:cubicBezTo>
                  <a:cubicBezTo>
                    <a:pt x="68" y="9207"/>
                    <a:pt x="1" y="9240"/>
                    <a:pt x="1" y="9307"/>
                  </a:cubicBezTo>
                  <a:close/>
                  <a:moveTo>
                    <a:pt x="1" y="8573"/>
                  </a:moveTo>
                  <a:cubicBezTo>
                    <a:pt x="1" y="8707"/>
                    <a:pt x="134" y="8740"/>
                    <a:pt x="234" y="8673"/>
                  </a:cubicBezTo>
                  <a:cubicBezTo>
                    <a:pt x="234" y="8673"/>
                    <a:pt x="268" y="8607"/>
                    <a:pt x="268" y="8573"/>
                  </a:cubicBezTo>
                  <a:lnTo>
                    <a:pt x="268" y="8340"/>
                  </a:lnTo>
                  <a:cubicBezTo>
                    <a:pt x="268" y="8206"/>
                    <a:pt x="134" y="8173"/>
                    <a:pt x="68" y="8240"/>
                  </a:cubicBezTo>
                  <a:cubicBezTo>
                    <a:pt x="68" y="8240"/>
                    <a:pt x="1" y="8306"/>
                    <a:pt x="1" y="8340"/>
                  </a:cubicBezTo>
                  <a:close/>
                  <a:moveTo>
                    <a:pt x="1" y="7639"/>
                  </a:moveTo>
                  <a:cubicBezTo>
                    <a:pt x="1" y="7739"/>
                    <a:pt x="134" y="7806"/>
                    <a:pt x="234" y="7706"/>
                  </a:cubicBezTo>
                  <a:cubicBezTo>
                    <a:pt x="234" y="7706"/>
                    <a:pt x="268" y="7673"/>
                    <a:pt x="268" y="7639"/>
                  </a:cubicBezTo>
                  <a:lnTo>
                    <a:pt x="268" y="7372"/>
                  </a:lnTo>
                  <a:cubicBezTo>
                    <a:pt x="268" y="7239"/>
                    <a:pt x="134" y="7206"/>
                    <a:pt x="68" y="7306"/>
                  </a:cubicBezTo>
                  <a:cubicBezTo>
                    <a:pt x="68" y="7306"/>
                    <a:pt x="1" y="7339"/>
                    <a:pt x="1" y="7372"/>
                  </a:cubicBezTo>
                  <a:close/>
                  <a:moveTo>
                    <a:pt x="1" y="6705"/>
                  </a:moveTo>
                  <a:cubicBezTo>
                    <a:pt x="1" y="6839"/>
                    <a:pt x="134" y="6872"/>
                    <a:pt x="234" y="6805"/>
                  </a:cubicBezTo>
                  <a:cubicBezTo>
                    <a:pt x="234" y="6805"/>
                    <a:pt x="268" y="6739"/>
                    <a:pt x="268" y="6705"/>
                  </a:cubicBezTo>
                  <a:lnTo>
                    <a:pt x="268" y="6438"/>
                  </a:lnTo>
                  <a:cubicBezTo>
                    <a:pt x="268" y="6338"/>
                    <a:pt x="134" y="6305"/>
                    <a:pt x="68" y="6372"/>
                  </a:cubicBezTo>
                  <a:cubicBezTo>
                    <a:pt x="68" y="6372"/>
                    <a:pt x="1" y="6405"/>
                    <a:pt x="1" y="6438"/>
                  </a:cubicBezTo>
                  <a:close/>
                  <a:moveTo>
                    <a:pt x="1" y="5738"/>
                  </a:moveTo>
                  <a:cubicBezTo>
                    <a:pt x="1" y="5871"/>
                    <a:pt x="134" y="5905"/>
                    <a:pt x="234" y="5838"/>
                  </a:cubicBezTo>
                  <a:cubicBezTo>
                    <a:pt x="234" y="5838"/>
                    <a:pt x="268" y="5805"/>
                    <a:pt x="268" y="5738"/>
                  </a:cubicBezTo>
                  <a:lnTo>
                    <a:pt x="268" y="5504"/>
                  </a:lnTo>
                  <a:cubicBezTo>
                    <a:pt x="268" y="5371"/>
                    <a:pt x="134" y="5338"/>
                    <a:pt x="68" y="5404"/>
                  </a:cubicBezTo>
                  <a:cubicBezTo>
                    <a:pt x="68" y="5404"/>
                    <a:pt x="1" y="5471"/>
                    <a:pt x="1" y="5504"/>
                  </a:cubicBezTo>
                  <a:close/>
                  <a:moveTo>
                    <a:pt x="1" y="4804"/>
                  </a:moveTo>
                  <a:cubicBezTo>
                    <a:pt x="1" y="4904"/>
                    <a:pt x="134" y="4971"/>
                    <a:pt x="234" y="4871"/>
                  </a:cubicBezTo>
                  <a:cubicBezTo>
                    <a:pt x="234" y="4871"/>
                    <a:pt x="268" y="4837"/>
                    <a:pt x="268" y="4804"/>
                  </a:cubicBezTo>
                  <a:lnTo>
                    <a:pt x="268" y="4537"/>
                  </a:lnTo>
                  <a:cubicBezTo>
                    <a:pt x="268" y="4404"/>
                    <a:pt x="134" y="4370"/>
                    <a:pt x="68" y="4470"/>
                  </a:cubicBezTo>
                  <a:cubicBezTo>
                    <a:pt x="68" y="4470"/>
                    <a:pt x="1" y="4504"/>
                    <a:pt x="1" y="4537"/>
                  </a:cubicBezTo>
                  <a:close/>
                  <a:moveTo>
                    <a:pt x="1" y="3837"/>
                  </a:moveTo>
                  <a:cubicBezTo>
                    <a:pt x="1" y="3970"/>
                    <a:pt x="134" y="4003"/>
                    <a:pt x="234" y="3903"/>
                  </a:cubicBezTo>
                  <a:cubicBezTo>
                    <a:pt x="234" y="3903"/>
                    <a:pt x="268" y="3870"/>
                    <a:pt x="268" y="3837"/>
                  </a:cubicBezTo>
                  <a:lnTo>
                    <a:pt x="268" y="3636"/>
                  </a:lnTo>
                  <a:cubicBezTo>
                    <a:pt x="268" y="3503"/>
                    <a:pt x="134" y="3470"/>
                    <a:pt x="68" y="3536"/>
                  </a:cubicBezTo>
                  <a:cubicBezTo>
                    <a:pt x="68" y="3536"/>
                    <a:pt x="1" y="3570"/>
                    <a:pt x="1" y="3636"/>
                  </a:cubicBezTo>
                  <a:close/>
                  <a:moveTo>
                    <a:pt x="1" y="2903"/>
                  </a:moveTo>
                  <a:cubicBezTo>
                    <a:pt x="1" y="3036"/>
                    <a:pt x="134" y="3069"/>
                    <a:pt x="234" y="3003"/>
                  </a:cubicBezTo>
                  <a:cubicBezTo>
                    <a:pt x="234" y="3003"/>
                    <a:pt x="268" y="2969"/>
                    <a:pt x="268" y="2903"/>
                  </a:cubicBezTo>
                  <a:lnTo>
                    <a:pt x="268" y="2669"/>
                  </a:lnTo>
                  <a:cubicBezTo>
                    <a:pt x="268" y="2536"/>
                    <a:pt x="134" y="2502"/>
                    <a:pt x="68" y="2569"/>
                  </a:cubicBezTo>
                  <a:cubicBezTo>
                    <a:pt x="68" y="2569"/>
                    <a:pt x="1" y="2636"/>
                    <a:pt x="1" y="2669"/>
                  </a:cubicBezTo>
                  <a:close/>
                  <a:moveTo>
                    <a:pt x="1" y="1969"/>
                  </a:moveTo>
                  <a:cubicBezTo>
                    <a:pt x="1" y="2069"/>
                    <a:pt x="134" y="2135"/>
                    <a:pt x="234" y="2035"/>
                  </a:cubicBezTo>
                  <a:cubicBezTo>
                    <a:pt x="234" y="2035"/>
                    <a:pt x="268" y="2002"/>
                    <a:pt x="268" y="1969"/>
                  </a:cubicBezTo>
                  <a:lnTo>
                    <a:pt x="268" y="1702"/>
                  </a:lnTo>
                  <a:cubicBezTo>
                    <a:pt x="268" y="1568"/>
                    <a:pt x="134" y="1535"/>
                    <a:pt x="68" y="1635"/>
                  </a:cubicBezTo>
                  <a:cubicBezTo>
                    <a:pt x="68" y="1635"/>
                    <a:pt x="1" y="1668"/>
                    <a:pt x="1" y="1702"/>
                  </a:cubicBezTo>
                  <a:close/>
                  <a:moveTo>
                    <a:pt x="1" y="1001"/>
                  </a:moveTo>
                  <a:cubicBezTo>
                    <a:pt x="1" y="1135"/>
                    <a:pt x="134" y="1168"/>
                    <a:pt x="234" y="1068"/>
                  </a:cubicBezTo>
                  <a:cubicBezTo>
                    <a:pt x="234" y="1068"/>
                    <a:pt x="268" y="1035"/>
                    <a:pt x="268" y="1001"/>
                  </a:cubicBezTo>
                  <a:lnTo>
                    <a:pt x="268" y="734"/>
                  </a:lnTo>
                  <a:cubicBezTo>
                    <a:pt x="268" y="601"/>
                    <a:pt x="134" y="568"/>
                    <a:pt x="68" y="668"/>
                  </a:cubicBezTo>
                  <a:cubicBezTo>
                    <a:pt x="68" y="668"/>
                    <a:pt x="1" y="701"/>
                    <a:pt x="1" y="734"/>
                  </a:cubicBezTo>
                  <a:close/>
                </a:path>
              </a:pathLst>
            </a:custGeom>
            <a:solidFill>
              <a:srgbClr val="F0E7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554;p56">
              <a:extLst>
                <a:ext uri="{FF2B5EF4-FFF2-40B4-BE49-F238E27FC236}">
                  <a16:creationId xmlns:a16="http://schemas.microsoft.com/office/drawing/2014/main" id="{107420B6-9585-0903-2C05-F6937CE6D08E}"/>
                </a:ext>
              </a:extLst>
            </p:cNvPr>
            <p:cNvSpPr/>
            <p:nvPr/>
          </p:nvSpPr>
          <p:spPr>
            <a:xfrm>
              <a:off x="-477675" y="4739675"/>
              <a:ext cx="367800" cy="342775"/>
            </a:xfrm>
            <a:custGeom>
              <a:avLst/>
              <a:gdLst/>
              <a:ahLst/>
              <a:cxnLst/>
              <a:rect l="l" t="t" r="r" b="b"/>
              <a:pathLst>
                <a:path w="14712" h="13711" extrusionOk="0">
                  <a:moveTo>
                    <a:pt x="1502" y="0"/>
                  </a:moveTo>
                  <a:lnTo>
                    <a:pt x="13210" y="0"/>
                  </a:lnTo>
                  <a:cubicBezTo>
                    <a:pt x="14044" y="0"/>
                    <a:pt x="14711" y="667"/>
                    <a:pt x="14711" y="1501"/>
                  </a:cubicBezTo>
                  <a:lnTo>
                    <a:pt x="14711" y="12209"/>
                  </a:lnTo>
                  <a:cubicBezTo>
                    <a:pt x="14711" y="13043"/>
                    <a:pt x="14044" y="13710"/>
                    <a:pt x="13210" y="13710"/>
                  </a:cubicBezTo>
                  <a:lnTo>
                    <a:pt x="1502" y="13710"/>
                  </a:lnTo>
                  <a:cubicBezTo>
                    <a:pt x="668" y="13710"/>
                    <a:pt x="1" y="13043"/>
                    <a:pt x="1" y="12209"/>
                  </a:cubicBezTo>
                  <a:lnTo>
                    <a:pt x="1" y="1501"/>
                  </a:lnTo>
                  <a:cubicBezTo>
                    <a:pt x="1" y="667"/>
                    <a:pt x="668" y="0"/>
                    <a:pt x="1502" y="0"/>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555;p56">
              <a:extLst>
                <a:ext uri="{FF2B5EF4-FFF2-40B4-BE49-F238E27FC236}">
                  <a16:creationId xmlns:a16="http://schemas.microsoft.com/office/drawing/2014/main" id="{96A0FD46-BEA7-FA8B-A7D8-3F9124CD0EB6}"/>
                </a:ext>
              </a:extLst>
            </p:cNvPr>
            <p:cNvSpPr/>
            <p:nvPr/>
          </p:nvSpPr>
          <p:spPr>
            <a:xfrm>
              <a:off x="-456825" y="4758850"/>
              <a:ext cx="326925" cy="302750"/>
            </a:xfrm>
            <a:custGeom>
              <a:avLst/>
              <a:gdLst/>
              <a:ahLst/>
              <a:cxnLst/>
              <a:rect l="l" t="t" r="r" b="b"/>
              <a:pathLst>
                <a:path w="13077" h="12110" extrusionOk="0">
                  <a:moveTo>
                    <a:pt x="668" y="267"/>
                  </a:moveTo>
                  <a:cubicBezTo>
                    <a:pt x="801" y="267"/>
                    <a:pt x="835" y="134"/>
                    <a:pt x="734" y="67"/>
                  </a:cubicBezTo>
                  <a:cubicBezTo>
                    <a:pt x="734" y="0"/>
                    <a:pt x="701" y="0"/>
                    <a:pt x="668" y="0"/>
                  </a:cubicBezTo>
                  <a:cubicBezTo>
                    <a:pt x="568" y="0"/>
                    <a:pt x="468" y="0"/>
                    <a:pt x="368" y="67"/>
                  </a:cubicBezTo>
                  <a:cubicBezTo>
                    <a:pt x="234" y="101"/>
                    <a:pt x="334" y="334"/>
                    <a:pt x="468" y="267"/>
                  </a:cubicBezTo>
                  <a:cubicBezTo>
                    <a:pt x="534" y="301"/>
                    <a:pt x="568" y="267"/>
                    <a:pt x="668" y="267"/>
                  </a:cubicBezTo>
                  <a:close/>
                  <a:moveTo>
                    <a:pt x="1335" y="67"/>
                  </a:moveTo>
                  <a:cubicBezTo>
                    <a:pt x="1201" y="67"/>
                    <a:pt x="1168" y="167"/>
                    <a:pt x="1235" y="267"/>
                  </a:cubicBezTo>
                  <a:cubicBezTo>
                    <a:pt x="1235" y="267"/>
                    <a:pt x="1302" y="301"/>
                    <a:pt x="1335" y="301"/>
                  </a:cubicBezTo>
                  <a:lnTo>
                    <a:pt x="1568" y="301"/>
                  </a:lnTo>
                  <a:cubicBezTo>
                    <a:pt x="1702" y="301"/>
                    <a:pt x="1735" y="167"/>
                    <a:pt x="1668" y="101"/>
                  </a:cubicBezTo>
                  <a:cubicBezTo>
                    <a:pt x="1668" y="67"/>
                    <a:pt x="1635" y="67"/>
                    <a:pt x="1568" y="67"/>
                  </a:cubicBezTo>
                  <a:close/>
                  <a:moveTo>
                    <a:pt x="2302" y="67"/>
                  </a:moveTo>
                  <a:cubicBezTo>
                    <a:pt x="2169" y="67"/>
                    <a:pt x="2135" y="167"/>
                    <a:pt x="2202" y="267"/>
                  </a:cubicBezTo>
                  <a:cubicBezTo>
                    <a:pt x="2202" y="267"/>
                    <a:pt x="2236" y="301"/>
                    <a:pt x="2302" y="301"/>
                  </a:cubicBezTo>
                  <a:lnTo>
                    <a:pt x="2536" y="301"/>
                  </a:lnTo>
                  <a:cubicBezTo>
                    <a:pt x="2669" y="301"/>
                    <a:pt x="2703" y="167"/>
                    <a:pt x="2636" y="101"/>
                  </a:cubicBezTo>
                  <a:cubicBezTo>
                    <a:pt x="2636" y="67"/>
                    <a:pt x="2569" y="67"/>
                    <a:pt x="2536" y="67"/>
                  </a:cubicBezTo>
                  <a:close/>
                  <a:moveTo>
                    <a:pt x="3270" y="67"/>
                  </a:moveTo>
                  <a:cubicBezTo>
                    <a:pt x="3136" y="67"/>
                    <a:pt x="3069" y="167"/>
                    <a:pt x="3170" y="267"/>
                  </a:cubicBezTo>
                  <a:cubicBezTo>
                    <a:pt x="3170" y="267"/>
                    <a:pt x="3203" y="301"/>
                    <a:pt x="3270" y="301"/>
                  </a:cubicBezTo>
                  <a:lnTo>
                    <a:pt x="3503" y="301"/>
                  </a:lnTo>
                  <a:cubicBezTo>
                    <a:pt x="3637" y="301"/>
                    <a:pt x="3670" y="167"/>
                    <a:pt x="3570" y="101"/>
                  </a:cubicBezTo>
                  <a:cubicBezTo>
                    <a:pt x="3570" y="67"/>
                    <a:pt x="3536" y="67"/>
                    <a:pt x="3503" y="67"/>
                  </a:cubicBezTo>
                  <a:close/>
                  <a:moveTo>
                    <a:pt x="4170" y="67"/>
                  </a:moveTo>
                  <a:cubicBezTo>
                    <a:pt x="4037" y="67"/>
                    <a:pt x="4003" y="167"/>
                    <a:pt x="4104" y="267"/>
                  </a:cubicBezTo>
                  <a:cubicBezTo>
                    <a:pt x="4104" y="267"/>
                    <a:pt x="4137" y="301"/>
                    <a:pt x="4170" y="301"/>
                  </a:cubicBezTo>
                  <a:lnTo>
                    <a:pt x="4404" y="301"/>
                  </a:lnTo>
                  <a:cubicBezTo>
                    <a:pt x="4537" y="301"/>
                    <a:pt x="4571" y="167"/>
                    <a:pt x="4504" y="101"/>
                  </a:cubicBezTo>
                  <a:cubicBezTo>
                    <a:pt x="4504" y="67"/>
                    <a:pt x="4470" y="67"/>
                    <a:pt x="4404" y="67"/>
                  </a:cubicBezTo>
                  <a:close/>
                  <a:moveTo>
                    <a:pt x="5138" y="67"/>
                  </a:moveTo>
                  <a:cubicBezTo>
                    <a:pt x="5004" y="67"/>
                    <a:pt x="4971" y="167"/>
                    <a:pt x="5038" y="267"/>
                  </a:cubicBezTo>
                  <a:cubicBezTo>
                    <a:pt x="5038" y="267"/>
                    <a:pt x="5104" y="301"/>
                    <a:pt x="5138" y="301"/>
                  </a:cubicBezTo>
                  <a:lnTo>
                    <a:pt x="5371" y="301"/>
                  </a:lnTo>
                  <a:cubicBezTo>
                    <a:pt x="5505" y="301"/>
                    <a:pt x="5538" y="167"/>
                    <a:pt x="5471" y="101"/>
                  </a:cubicBezTo>
                  <a:cubicBezTo>
                    <a:pt x="5471" y="67"/>
                    <a:pt x="5404" y="67"/>
                    <a:pt x="5371" y="67"/>
                  </a:cubicBezTo>
                  <a:close/>
                  <a:moveTo>
                    <a:pt x="6072" y="67"/>
                  </a:moveTo>
                  <a:cubicBezTo>
                    <a:pt x="5972" y="67"/>
                    <a:pt x="5905" y="167"/>
                    <a:pt x="6005" y="267"/>
                  </a:cubicBezTo>
                  <a:cubicBezTo>
                    <a:pt x="6005" y="267"/>
                    <a:pt x="6038" y="301"/>
                    <a:pt x="6072" y="301"/>
                  </a:cubicBezTo>
                  <a:lnTo>
                    <a:pt x="6338" y="301"/>
                  </a:lnTo>
                  <a:cubicBezTo>
                    <a:pt x="6472" y="301"/>
                    <a:pt x="6505" y="167"/>
                    <a:pt x="6405" y="101"/>
                  </a:cubicBezTo>
                  <a:cubicBezTo>
                    <a:pt x="6405" y="67"/>
                    <a:pt x="6372" y="67"/>
                    <a:pt x="6338" y="67"/>
                  </a:cubicBezTo>
                  <a:close/>
                  <a:moveTo>
                    <a:pt x="7039" y="67"/>
                  </a:moveTo>
                  <a:cubicBezTo>
                    <a:pt x="6906" y="67"/>
                    <a:pt x="6872" y="167"/>
                    <a:pt x="6972" y="267"/>
                  </a:cubicBezTo>
                  <a:cubicBezTo>
                    <a:pt x="6972" y="267"/>
                    <a:pt x="7006" y="301"/>
                    <a:pt x="7039" y="301"/>
                  </a:cubicBezTo>
                  <a:lnTo>
                    <a:pt x="7306" y="301"/>
                  </a:lnTo>
                  <a:cubicBezTo>
                    <a:pt x="7439" y="301"/>
                    <a:pt x="7473" y="167"/>
                    <a:pt x="7373" y="101"/>
                  </a:cubicBezTo>
                  <a:cubicBezTo>
                    <a:pt x="7373" y="67"/>
                    <a:pt x="7339" y="67"/>
                    <a:pt x="7306" y="67"/>
                  </a:cubicBezTo>
                  <a:close/>
                  <a:moveTo>
                    <a:pt x="7973" y="67"/>
                  </a:moveTo>
                  <a:cubicBezTo>
                    <a:pt x="7840" y="67"/>
                    <a:pt x="7806" y="167"/>
                    <a:pt x="7873" y="267"/>
                  </a:cubicBezTo>
                  <a:cubicBezTo>
                    <a:pt x="7873" y="267"/>
                    <a:pt x="7906" y="301"/>
                    <a:pt x="7973" y="301"/>
                  </a:cubicBezTo>
                  <a:lnTo>
                    <a:pt x="8206" y="301"/>
                  </a:lnTo>
                  <a:cubicBezTo>
                    <a:pt x="8340" y="301"/>
                    <a:pt x="8373" y="167"/>
                    <a:pt x="8307" y="101"/>
                  </a:cubicBezTo>
                  <a:cubicBezTo>
                    <a:pt x="8307" y="67"/>
                    <a:pt x="8240" y="67"/>
                    <a:pt x="8206" y="67"/>
                  </a:cubicBezTo>
                  <a:close/>
                  <a:moveTo>
                    <a:pt x="8907" y="67"/>
                  </a:moveTo>
                  <a:cubicBezTo>
                    <a:pt x="8807" y="67"/>
                    <a:pt x="8740" y="167"/>
                    <a:pt x="8840" y="267"/>
                  </a:cubicBezTo>
                  <a:cubicBezTo>
                    <a:pt x="8840" y="267"/>
                    <a:pt x="8874" y="301"/>
                    <a:pt x="8907" y="301"/>
                  </a:cubicBezTo>
                  <a:lnTo>
                    <a:pt x="9174" y="301"/>
                  </a:lnTo>
                  <a:cubicBezTo>
                    <a:pt x="9307" y="301"/>
                    <a:pt x="9341" y="167"/>
                    <a:pt x="9241" y="101"/>
                  </a:cubicBezTo>
                  <a:cubicBezTo>
                    <a:pt x="9241" y="67"/>
                    <a:pt x="9207" y="67"/>
                    <a:pt x="9174" y="67"/>
                  </a:cubicBezTo>
                  <a:close/>
                  <a:moveTo>
                    <a:pt x="9874" y="67"/>
                  </a:moveTo>
                  <a:cubicBezTo>
                    <a:pt x="9741" y="67"/>
                    <a:pt x="9708" y="167"/>
                    <a:pt x="9808" y="267"/>
                  </a:cubicBezTo>
                  <a:cubicBezTo>
                    <a:pt x="9808" y="267"/>
                    <a:pt x="9841" y="301"/>
                    <a:pt x="9874" y="301"/>
                  </a:cubicBezTo>
                  <a:lnTo>
                    <a:pt x="10141" y="301"/>
                  </a:lnTo>
                  <a:cubicBezTo>
                    <a:pt x="10241" y="301"/>
                    <a:pt x="10308" y="167"/>
                    <a:pt x="10208" y="101"/>
                  </a:cubicBezTo>
                  <a:cubicBezTo>
                    <a:pt x="10208" y="67"/>
                    <a:pt x="10175" y="67"/>
                    <a:pt x="10141" y="67"/>
                  </a:cubicBezTo>
                  <a:close/>
                  <a:moveTo>
                    <a:pt x="10842" y="67"/>
                  </a:moveTo>
                  <a:cubicBezTo>
                    <a:pt x="10708" y="67"/>
                    <a:pt x="10675" y="167"/>
                    <a:pt x="10775" y="267"/>
                  </a:cubicBezTo>
                  <a:cubicBezTo>
                    <a:pt x="10775" y="267"/>
                    <a:pt x="10808" y="301"/>
                    <a:pt x="10842" y="301"/>
                  </a:cubicBezTo>
                  <a:lnTo>
                    <a:pt x="11075" y="301"/>
                  </a:lnTo>
                  <a:cubicBezTo>
                    <a:pt x="11209" y="301"/>
                    <a:pt x="11242" y="167"/>
                    <a:pt x="11175" y="101"/>
                  </a:cubicBezTo>
                  <a:cubicBezTo>
                    <a:pt x="11175" y="67"/>
                    <a:pt x="11142" y="67"/>
                    <a:pt x="11075" y="67"/>
                  </a:cubicBezTo>
                  <a:close/>
                  <a:moveTo>
                    <a:pt x="11742" y="67"/>
                  </a:moveTo>
                  <a:cubicBezTo>
                    <a:pt x="11642" y="67"/>
                    <a:pt x="11576" y="167"/>
                    <a:pt x="11676" y="267"/>
                  </a:cubicBezTo>
                  <a:cubicBezTo>
                    <a:pt x="11676" y="267"/>
                    <a:pt x="11709" y="301"/>
                    <a:pt x="11742" y="301"/>
                  </a:cubicBezTo>
                  <a:lnTo>
                    <a:pt x="12009" y="301"/>
                  </a:lnTo>
                  <a:cubicBezTo>
                    <a:pt x="12143" y="301"/>
                    <a:pt x="12176" y="167"/>
                    <a:pt x="12076" y="101"/>
                  </a:cubicBezTo>
                  <a:cubicBezTo>
                    <a:pt x="12076" y="67"/>
                    <a:pt x="12043" y="67"/>
                    <a:pt x="12009" y="67"/>
                  </a:cubicBezTo>
                  <a:close/>
                  <a:moveTo>
                    <a:pt x="12743" y="167"/>
                  </a:moveTo>
                  <a:cubicBezTo>
                    <a:pt x="12643" y="101"/>
                    <a:pt x="12510" y="267"/>
                    <a:pt x="12643" y="401"/>
                  </a:cubicBezTo>
                  <a:cubicBezTo>
                    <a:pt x="12676" y="401"/>
                    <a:pt x="12710" y="467"/>
                    <a:pt x="12743" y="501"/>
                  </a:cubicBezTo>
                  <a:cubicBezTo>
                    <a:pt x="12843" y="634"/>
                    <a:pt x="13043" y="501"/>
                    <a:pt x="12977" y="401"/>
                  </a:cubicBezTo>
                  <a:cubicBezTo>
                    <a:pt x="12910" y="301"/>
                    <a:pt x="12843" y="167"/>
                    <a:pt x="12743" y="167"/>
                  </a:cubicBezTo>
                  <a:close/>
                  <a:moveTo>
                    <a:pt x="13043" y="1135"/>
                  </a:moveTo>
                  <a:cubicBezTo>
                    <a:pt x="13043" y="1001"/>
                    <a:pt x="12910" y="968"/>
                    <a:pt x="12843" y="1068"/>
                  </a:cubicBezTo>
                  <a:cubicBezTo>
                    <a:pt x="12810" y="1068"/>
                    <a:pt x="12810" y="1101"/>
                    <a:pt x="12810" y="1135"/>
                  </a:cubicBezTo>
                  <a:lnTo>
                    <a:pt x="12810" y="1401"/>
                  </a:lnTo>
                  <a:cubicBezTo>
                    <a:pt x="12810" y="1502"/>
                    <a:pt x="12910" y="1568"/>
                    <a:pt x="13010" y="1468"/>
                  </a:cubicBezTo>
                  <a:cubicBezTo>
                    <a:pt x="13010" y="1468"/>
                    <a:pt x="13043" y="1435"/>
                    <a:pt x="13043" y="1401"/>
                  </a:cubicBezTo>
                  <a:close/>
                  <a:moveTo>
                    <a:pt x="13043" y="2102"/>
                  </a:moveTo>
                  <a:cubicBezTo>
                    <a:pt x="13043" y="1969"/>
                    <a:pt x="12910" y="1935"/>
                    <a:pt x="12843" y="2002"/>
                  </a:cubicBezTo>
                  <a:cubicBezTo>
                    <a:pt x="12810" y="2002"/>
                    <a:pt x="12810" y="2069"/>
                    <a:pt x="12810" y="2102"/>
                  </a:cubicBezTo>
                  <a:lnTo>
                    <a:pt x="12810" y="2335"/>
                  </a:lnTo>
                  <a:cubicBezTo>
                    <a:pt x="12810" y="2469"/>
                    <a:pt x="12910" y="2502"/>
                    <a:pt x="13010" y="2436"/>
                  </a:cubicBezTo>
                  <a:cubicBezTo>
                    <a:pt x="13010" y="2436"/>
                    <a:pt x="13043" y="2402"/>
                    <a:pt x="13043" y="2335"/>
                  </a:cubicBezTo>
                  <a:close/>
                  <a:moveTo>
                    <a:pt x="13043" y="3003"/>
                  </a:moveTo>
                  <a:cubicBezTo>
                    <a:pt x="13043" y="2903"/>
                    <a:pt x="12910" y="2836"/>
                    <a:pt x="12843" y="2936"/>
                  </a:cubicBezTo>
                  <a:cubicBezTo>
                    <a:pt x="12810" y="2936"/>
                    <a:pt x="12810" y="2969"/>
                    <a:pt x="12810" y="3003"/>
                  </a:cubicBezTo>
                  <a:lnTo>
                    <a:pt x="12810" y="3269"/>
                  </a:lnTo>
                  <a:cubicBezTo>
                    <a:pt x="12810" y="3403"/>
                    <a:pt x="12910" y="3436"/>
                    <a:pt x="13010" y="3336"/>
                  </a:cubicBezTo>
                  <a:cubicBezTo>
                    <a:pt x="13010" y="3336"/>
                    <a:pt x="13043" y="3303"/>
                    <a:pt x="13043" y="3269"/>
                  </a:cubicBezTo>
                  <a:close/>
                  <a:moveTo>
                    <a:pt x="13043" y="3970"/>
                  </a:moveTo>
                  <a:cubicBezTo>
                    <a:pt x="13043" y="3837"/>
                    <a:pt x="12910" y="3803"/>
                    <a:pt x="12843" y="3903"/>
                  </a:cubicBezTo>
                  <a:cubicBezTo>
                    <a:pt x="12810" y="3903"/>
                    <a:pt x="12810" y="3937"/>
                    <a:pt x="12810" y="3970"/>
                  </a:cubicBezTo>
                  <a:lnTo>
                    <a:pt x="12810" y="4237"/>
                  </a:lnTo>
                  <a:cubicBezTo>
                    <a:pt x="12810" y="4337"/>
                    <a:pt x="12910" y="4404"/>
                    <a:pt x="13010" y="4304"/>
                  </a:cubicBezTo>
                  <a:cubicBezTo>
                    <a:pt x="13010" y="4304"/>
                    <a:pt x="13043" y="4270"/>
                    <a:pt x="13043" y="4237"/>
                  </a:cubicBezTo>
                  <a:close/>
                  <a:moveTo>
                    <a:pt x="13043" y="4937"/>
                  </a:moveTo>
                  <a:cubicBezTo>
                    <a:pt x="13043" y="4804"/>
                    <a:pt x="12910" y="4771"/>
                    <a:pt x="12843" y="4837"/>
                  </a:cubicBezTo>
                  <a:cubicBezTo>
                    <a:pt x="12810" y="4837"/>
                    <a:pt x="12810" y="4904"/>
                    <a:pt x="12810" y="4937"/>
                  </a:cubicBezTo>
                  <a:lnTo>
                    <a:pt x="12810" y="5171"/>
                  </a:lnTo>
                  <a:cubicBezTo>
                    <a:pt x="12810" y="5304"/>
                    <a:pt x="12910" y="5338"/>
                    <a:pt x="13010" y="5271"/>
                  </a:cubicBezTo>
                  <a:cubicBezTo>
                    <a:pt x="13010" y="5271"/>
                    <a:pt x="13043" y="5238"/>
                    <a:pt x="13043" y="5171"/>
                  </a:cubicBezTo>
                  <a:close/>
                  <a:moveTo>
                    <a:pt x="13043" y="5905"/>
                  </a:moveTo>
                  <a:cubicBezTo>
                    <a:pt x="13043" y="5771"/>
                    <a:pt x="12910" y="5738"/>
                    <a:pt x="12843" y="5805"/>
                  </a:cubicBezTo>
                  <a:cubicBezTo>
                    <a:pt x="12810" y="5805"/>
                    <a:pt x="12810" y="5838"/>
                    <a:pt x="12810" y="5905"/>
                  </a:cubicBezTo>
                  <a:lnTo>
                    <a:pt x="12810" y="6138"/>
                  </a:lnTo>
                  <a:cubicBezTo>
                    <a:pt x="12810" y="6272"/>
                    <a:pt x="12910" y="6305"/>
                    <a:pt x="13010" y="6238"/>
                  </a:cubicBezTo>
                  <a:cubicBezTo>
                    <a:pt x="13010" y="6238"/>
                    <a:pt x="13043" y="6172"/>
                    <a:pt x="13043" y="6138"/>
                  </a:cubicBezTo>
                  <a:close/>
                  <a:moveTo>
                    <a:pt x="13043" y="6805"/>
                  </a:moveTo>
                  <a:cubicBezTo>
                    <a:pt x="13043" y="6672"/>
                    <a:pt x="12910" y="6639"/>
                    <a:pt x="12843" y="6739"/>
                  </a:cubicBezTo>
                  <a:cubicBezTo>
                    <a:pt x="12810" y="6739"/>
                    <a:pt x="12810" y="6772"/>
                    <a:pt x="12810" y="6805"/>
                  </a:cubicBezTo>
                  <a:lnTo>
                    <a:pt x="12810" y="7072"/>
                  </a:lnTo>
                  <a:cubicBezTo>
                    <a:pt x="12810" y="7172"/>
                    <a:pt x="12910" y="7239"/>
                    <a:pt x="13010" y="7139"/>
                  </a:cubicBezTo>
                  <a:cubicBezTo>
                    <a:pt x="13010" y="7139"/>
                    <a:pt x="13043" y="7106"/>
                    <a:pt x="13043" y="7072"/>
                  </a:cubicBezTo>
                  <a:close/>
                  <a:moveTo>
                    <a:pt x="13043" y="7773"/>
                  </a:moveTo>
                  <a:cubicBezTo>
                    <a:pt x="13043" y="7639"/>
                    <a:pt x="12910" y="7606"/>
                    <a:pt x="12843" y="7673"/>
                  </a:cubicBezTo>
                  <a:cubicBezTo>
                    <a:pt x="12810" y="7673"/>
                    <a:pt x="12810" y="7739"/>
                    <a:pt x="12810" y="7773"/>
                  </a:cubicBezTo>
                  <a:lnTo>
                    <a:pt x="12810" y="8006"/>
                  </a:lnTo>
                  <a:cubicBezTo>
                    <a:pt x="12810" y="8140"/>
                    <a:pt x="12910" y="8173"/>
                    <a:pt x="13010" y="8106"/>
                  </a:cubicBezTo>
                  <a:cubicBezTo>
                    <a:pt x="13010" y="8106"/>
                    <a:pt x="13043" y="8073"/>
                    <a:pt x="13043" y="8006"/>
                  </a:cubicBezTo>
                  <a:close/>
                  <a:moveTo>
                    <a:pt x="13043" y="8740"/>
                  </a:moveTo>
                  <a:cubicBezTo>
                    <a:pt x="13043" y="8607"/>
                    <a:pt x="12910" y="8573"/>
                    <a:pt x="12843" y="8640"/>
                  </a:cubicBezTo>
                  <a:cubicBezTo>
                    <a:pt x="12810" y="8640"/>
                    <a:pt x="12810" y="8673"/>
                    <a:pt x="12810" y="8740"/>
                  </a:cubicBezTo>
                  <a:lnTo>
                    <a:pt x="12810" y="8974"/>
                  </a:lnTo>
                  <a:cubicBezTo>
                    <a:pt x="12810" y="9107"/>
                    <a:pt x="12910" y="9140"/>
                    <a:pt x="13010" y="9074"/>
                  </a:cubicBezTo>
                  <a:cubicBezTo>
                    <a:pt x="13010" y="9074"/>
                    <a:pt x="13043" y="9007"/>
                    <a:pt x="13043" y="8974"/>
                  </a:cubicBezTo>
                  <a:close/>
                  <a:moveTo>
                    <a:pt x="13043" y="9674"/>
                  </a:moveTo>
                  <a:cubicBezTo>
                    <a:pt x="13043" y="9574"/>
                    <a:pt x="12910" y="9507"/>
                    <a:pt x="12843" y="9607"/>
                  </a:cubicBezTo>
                  <a:cubicBezTo>
                    <a:pt x="12810" y="9607"/>
                    <a:pt x="12810" y="9641"/>
                    <a:pt x="12810" y="9674"/>
                  </a:cubicBezTo>
                  <a:lnTo>
                    <a:pt x="12810" y="9941"/>
                  </a:lnTo>
                  <a:cubicBezTo>
                    <a:pt x="12810" y="10074"/>
                    <a:pt x="12910" y="10108"/>
                    <a:pt x="13010" y="10008"/>
                  </a:cubicBezTo>
                  <a:cubicBezTo>
                    <a:pt x="13010" y="10008"/>
                    <a:pt x="13043" y="9974"/>
                    <a:pt x="13043" y="9941"/>
                  </a:cubicBezTo>
                  <a:close/>
                  <a:moveTo>
                    <a:pt x="13043" y="10608"/>
                  </a:moveTo>
                  <a:cubicBezTo>
                    <a:pt x="13043" y="10475"/>
                    <a:pt x="12910" y="10441"/>
                    <a:pt x="12843" y="10508"/>
                  </a:cubicBezTo>
                  <a:cubicBezTo>
                    <a:pt x="12810" y="10508"/>
                    <a:pt x="12810" y="10575"/>
                    <a:pt x="12810" y="10608"/>
                  </a:cubicBezTo>
                  <a:lnTo>
                    <a:pt x="12810" y="10842"/>
                  </a:lnTo>
                  <a:cubicBezTo>
                    <a:pt x="12810" y="10975"/>
                    <a:pt x="12910" y="11008"/>
                    <a:pt x="13010" y="10942"/>
                  </a:cubicBezTo>
                  <a:cubicBezTo>
                    <a:pt x="13010" y="10942"/>
                    <a:pt x="13043" y="10908"/>
                    <a:pt x="13043" y="10842"/>
                  </a:cubicBezTo>
                  <a:close/>
                  <a:moveTo>
                    <a:pt x="13043" y="11609"/>
                  </a:moveTo>
                  <a:cubicBezTo>
                    <a:pt x="13077" y="11442"/>
                    <a:pt x="12843" y="11409"/>
                    <a:pt x="12843" y="11575"/>
                  </a:cubicBezTo>
                  <a:cubicBezTo>
                    <a:pt x="12843" y="11609"/>
                    <a:pt x="12810" y="11675"/>
                    <a:pt x="12743" y="11709"/>
                  </a:cubicBezTo>
                  <a:cubicBezTo>
                    <a:pt x="12676" y="11842"/>
                    <a:pt x="12843" y="12009"/>
                    <a:pt x="12910" y="11876"/>
                  </a:cubicBezTo>
                  <a:lnTo>
                    <a:pt x="12743" y="11709"/>
                  </a:lnTo>
                  <a:lnTo>
                    <a:pt x="12910" y="11876"/>
                  </a:lnTo>
                  <a:cubicBezTo>
                    <a:pt x="12977" y="11776"/>
                    <a:pt x="13010" y="11675"/>
                    <a:pt x="13043" y="11609"/>
                  </a:cubicBezTo>
                  <a:close/>
                  <a:moveTo>
                    <a:pt x="12176" y="12109"/>
                  </a:moveTo>
                  <a:cubicBezTo>
                    <a:pt x="12309" y="12109"/>
                    <a:pt x="12343" y="11976"/>
                    <a:pt x="12243" y="11909"/>
                  </a:cubicBezTo>
                  <a:cubicBezTo>
                    <a:pt x="12243" y="11842"/>
                    <a:pt x="12209" y="11842"/>
                    <a:pt x="12176" y="11842"/>
                  </a:cubicBezTo>
                  <a:lnTo>
                    <a:pt x="11909" y="11842"/>
                  </a:lnTo>
                  <a:cubicBezTo>
                    <a:pt x="11809" y="11842"/>
                    <a:pt x="11742" y="11976"/>
                    <a:pt x="11842" y="12076"/>
                  </a:cubicBezTo>
                  <a:cubicBezTo>
                    <a:pt x="11842" y="12076"/>
                    <a:pt x="11876" y="12109"/>
                    <a:pt x="11909" y="12109"/>
                  </a:cubicBezTo>
                  <a:close/>
                  <a:moveTo>
                    <a:pt x="11209" y="12109"/>
                  </a:moveTo>
                  <a:cubicBezTo>
                    <a:pt x="11342" y="12109"/>
                    <a:pt x="11375" y="11976"/>
                    <a:pt x="11309" y="11909"/>
                  </a:cubicBezTo>
                  <a:cubicBezTo>
                    <a:pt x="11309" y="11842"/>
                    <a:pt x="11242" y="11842"/>
                    <a:pt x="11209" y="11842"/>
                  </a:cubicBezTo>
                  <a:lnTo>
                    <a:pt x="10975" y="11842"/>
                  </a:lnTo>
                  <a:cubicBezTo>
                    <a:pt x="10842" y="11842"/>
                    <a:pt x="10808" y="11976"/>
                    <a:pt x="10875" y="12076"/>
                  </a:cubicBezTo>
                  <a:cubicBezTo>
                    <a:pt x="10875" y="12076"/>
                    <a:pt x="10942" y="12109"/>
                    <a:pt x="10975" y="12109"/>
                  </a:cubicBezTo>
                  <a:close/>
                  <a:moveTo>
                    <a:pt x="10241" y="12109"/>
                  </a:moveTo>
                  <a:cubicBezTo>
                    <a:pt x="10375" y="12109"/>
                    <a:pt x="10408" y="11976"/>
                    <a:pt x="10341" y="11909"/>
                  </a:cubicBezTo>
                  <a:cubicBezTo>
                    <a:pt x="10341" y="11842"/>
                    <a:pt x="10308" y="11842"/>
                    <a:pt x="10241" y="11842"/>
                  </a:cubicBezTo>
                  <a:lnTo>
                    <a:pt x="10008" y="11842"/>
                  </a:lnTo>
                  <a:cubicBezTo>
                    <a:pt x="9874" y="11842"/>
                    <a:pt x="9841" y="11976"/>
                    <a:pt x="9941" y="12076"/>
                  </a:cubicBezTo>
                  <a:cubicBezTo>
                    <a:pt x="9941" y="12076"/>
                    <a:pt x="9974" y="12109"/>
                    <a:pt x="10008" y="12109"/>
                  </a:cubicBezTo>
                  <a:close/>
                  <a:moveTo>
                    <a:pt x="9307" y="12109"/>
                  </a:moveTo>
                  <a:cubicBezTo>
                    <a:pt x="9441" y="12109"/>
                    <a:pt x="9474" y="11976"/>
                    <a:pt x="9374" y="11909"/>
                  </a:cubicBezTo>
                  <a:cubicBezTo>
                    <a:pt x="9374" y="11842"/>
                    <a:pt x="9341" y="11842"/>
                    <a:pt x="9307" y="11842"/>
                  </a:cubicBezTo>
                  <a:lnTo>
                    <a:pt x="9040" y="11842"/>
                  </a:lnTo>
                  <a:cubicBezTo>
                    <a:pt x="8907" y="11842"/>
                    <a:pt x="8874" y="11976"/>
                    <a:pt x="8974" y="12076"/>
                  </a:cubicBezTo>
                  <a:cubicBezTo>
                    <a:pt x="8974" y="12076"/>
                    <a:pt x="9007" y="12109"/>
                    <a:pt x="9040" y="12109"/>
                  </a:cubicBezTo>
                  <a:close/>
                  <a:moveTo>
                    <a:pt x="8373" y="12109"/>
                  </a:moveTo>
                  <a:cubicBezTo>
                    <a:pt x="8507" y="12109"/>
                    <a:pt x="8540" y="11976"/>
                    <a:pt x="8473" y="11909"/>
                  </a:cubicBezTo>
                  <a:cubicBezTo>
                    <a:pt x="8473" y="11842"/>
                    <a:pt x="8407" y="11842"/>
                    <a:pt x="8373" y="11842"/>
                  </a:cubicBezTo>
                  <a:lnTo>
                    <a:pt x="8140" y="11842"/>
                  </a:lnTo>
                  <a:cubicBezTo>
                    <a:pt x="8006" y="11842"/>
                    <a:pt x="7973" y="11976"/>
                    <a:pt x="8040" y="12076"/>
                  </a:cubicBezTo>
                  <a:cubicBezTo>
                    <a:pt x="8040" y="12076"/>
                    <a:pt x="8073" y="12109"/>
                    <a:pt x="8140" y="12109"/>
                  </a:cubicBezTo>
                  <a:close/>
                  <a:moveTo>
                    <a:pt x="7439" y="12109"/>
                  </a:moveTo>
                  <a:cubicBezTo>
                    <a:pt x="7539" y="12109"/>
                    <a:pt x="7606" y="11976"/>
                    <a:pt x="7506" y="11909"/>
                  </a:cubicBezTo>
                  <a:cubicBezTo>
                    <a:pt x="7506" y="11842"/>
                    <a:pt x="7473" y="11842"/>
                    <a:pt x="7439" y="11842"/>
                  </a:cubicBezTo>
                  <a:lnTo>
                    <a:pt x="7172" y="11842"/>
                  </a:lnTo>
                  <a:cubicBezTo>
                    <a:pt x="7039" y="11842"/>
                    <a:pt x="7006" y="11976"/>
                    <a:pt x="7106" y="12076"/>
                  </a:cubicBezTo>
                  <a:cubicBezTo>
                    <a:pt x="7106" y="12076"/>
                    <a:pt x="7139" y="12109"/>
                    <a:pt x="7172" y="12109"/>
                  </a:cubicBezTo>
                  <a:close/>
                  <a:moveTo>
                    <a:pt x="6472" y="12109"/>
                  </a:moveTo>
                  <a:cubicBezTo>
                    <a:pt x="6605" y="12109"/>
                    <a:pt x="6639" y="11976"/>
                    <a:pt x="6539" y="11909"/>
                  </a:cubicBezTo>
                  <a:cubicBezTo>
                    <a:pt x="6539" y="11842"/>
                    <a:pt x="6505" y="11842"/>
                    <a:pt x="6472" y="11842"/>
                  </a:cubicBezTo>
                  <a:lnTo>
                    <a:pt x="6205" y="11842"/>
                  </a:lnTo>
                  <a:cubicBezTo>
                    <a:pt x="6072" y="11842"/>
                    <a:pt x="6038" y="11976"/>
                    <a:pt x="6138" y="12076"/>
                  </a:cubicBezTo>
                  <a:cubicBezTo>
                    <a:pt x="6138" y="12076"/>
                    <a:pt x="6172" y="12109"/>
                    <a:pt x="6205" y="12109"/>
                  </a:cubicBezTo>
                  <a:close/>
                  <a:moveTo>
                    <a:pt x="5505" y="12109"/>
                  </a:moveTo>
                  <a:cubicBezTo>
                    <a:pt x="5638" y="12109"/>
                    <a:pt x="5671" y="11976"/>
                    <a:pt x="5571" y="11909"/>
                  </a:cubicBezTo>
                  <a:cubicBezTo>
                    <a:pt x="5571" y="11842"/>
                    <a:pt x="5538" y="11842"/>
                    <a:pt x="5505" y="11842"/>
                  </a:cubicBezTo>
                  <a:lnTo>
                    <a:pt x="5238" y="11842"/>
                  </a:lnTo>
                  <a:cubicBezTo>
                    <a:pt x="5138" y="11842"/>
                    <a:pt x="5071" y="11976"/>
                    <a:pt x="5171" y="12076"/>
                  </a:cubicBezTo>
                  <a:cubicBezTo>
                    <a:pt x="5171" y="12076"/>
                    <a:pt x="5204" y="12109"/>
                    <a:pt x="5238" y="12109"/>
                  </a:cubicBezTo>
                  <a:close/>
                  <a:moveTo>
                    <a:pt x="4571" y="12109"/>
                  </a:moveTo>
                  <a:cubicBezTo>
                    <a:pt x="4704" y="12109"/>
                    <a:pt x="4737" y="11976"/>
                    <a:pt x="4671" y="11909"/>
                  </a:cubicBezTo>
                  <a:cubicBezTo>
                    <a:pt x="4671" y="11842"/>
                    <a:pt x="4637" y="11842"/>
                    <a:pt x="4571" y="11842"/>
                  </a:cubicBezTo>
                  <a:lnTo>
                    <a:pt x="4337" y="11842"/>
                  </a:lnTo>
                  <a:cubicBezTo>
                    <a:pt x="4204" y="11842"/>
                    <a:pt x="4170" y="11976"/>
                    <a:pt x="4270" y="12076"/>
                  </a:cubicBezTo>
                  <a:cubicBezTo>
                    <a:pt x="4270" y="12076"/>
                    <a:pt x="4304" y="12109"/>
                    <a:pt x="4337" y="12109"/>
                  </a:cubicBezTo>
                  <a:close/>
                  <a:moveTo>
                    <a:pt x="3637" y="12109"/>
                  </a:moveTo>
                  <a:cubicBezTo>
                    <a:pt x="3737" y="12109"/>
                    <a:pt x="3803" y="11976"/>
                    <a:pt x="3703" y="11909"/>
                  </a:cubicBezTo>
                  <a:cubicBezTo>
                    <a:pt x="3703" y="11842"/>
                    <a:pt x="3670" y="11842"/>
                    <a:pt x="3637" y="11842"/>
                  </a:cubicBezTo>
                  <a:lnTo>
                    <a:pt x="3370" y="11842"/>
                  </a:lnTo>
                  <a:cubicBezTo>
                    <a:pt x="3236" y="11842"/>
                    <a:pt x="3203" y="11976"/>
                    <a:pt x="3303" y="12076"/>
                  </a:cubicBezTo>
                  <a:cubicBezTo>
                    <a:pt x="3303" y="12076"/>
                    <a:pt x="3336" y="12109"/>
                    <a:pt x="3370" y="12109"/>
                  </a:cubicBezTo>
                  <a:close/>
                  <a:moveTo>
                    <a:pt x="2669" y="12109"/>
                  </a:moveTo>
                  <a:cubicBezTo>
                    <a:pt x="2803" y="12109"/>
                    <a:pt x="2836" y="11976"/>
                    <a:pt x="2736" y="11909"/>
                  </a:cubicBezTo>
                  <a:cubicBezTo>
                    <a:pt x="2736" y="11842"/>
                    <a:pt x="2703" y="11842"/>
                    <a:pt x="2669" y="11842"/>
                  </a:cubicBezTo>
                  <a:lnTo>
                    <a:pt x="2436" y="11842"/>
                  </a:lnTo>
                  <a:cubicBezTo>
                    <a:pt x="2302" y="11842"/>
                    <a:pt x="2236" y="11976"/>
                    <a:pt x="2336" y="12076"/>
                  </a:cubicBezTo>
                  <a:cubicBezTo>
                    <a:pt x="2336" y="12076"/>
                    <a:pt x="2369" y="12109"/>
                    <a:pt x="2436" y="12109"/>
                  </a:cubicBezTo>
                  <a:close/>
                  <a:moveTo>
                    <a:pt x="1702" y="12109"/>
                  </a:moveTo>
                  <a:cubicBezTo>
                    <a:pt x="1835" y="12109"/>
                    <a:pt x="1869" y="11976"/>
                    <a:pt x="1802" y="11909"/>
                  </a:cubicBezTo>
                  <a:cubicBezTo>
                    <a:pt x="1802" y="11842"/>
                    <a:pt x="1735" y="11842"/>
                    <a:pt x="1702" y="11842"/>
                  </a:cubicBezTo>
                  <a:lnTo>
                    <a:pt x="1468" y="11842"/>
                  </a:lnTo>
                  <a:cubicBezTo>
                    <a:pt x="1335" y="11842"/>
                    <a:pt x="1302" y="11976"/>
                    <a:pt x="1368" y="12076"/>
                  </a:cubicBezTo>
                  <a:cubicBezTo>
                    <a:pt x="1368" y="12076"/>
                    <a:pt x="1402" y="12109"/>
                    <a:pt x="1468" y="12109"/>
                  </a:cubicBezTo>
                  <a:close/>
                  <a:moveTo>
                    <a:pt x="801" y="12109"/>
                  </a:moveTo>
                  <a:cubicBezTo>
                    <a:pt x="935" y="12109"/>
                    <a:pt x="968" y="11976"/>
                    <a:pt x="868" y="11909"/>
                  </a:cubicBezTo>
                  <a:cubicBezTo>
                    <a:pt x="868" y="11842"/>
                    <a:pt x="835" y="11842"/>
                    <a:pt x="801" y="11842"/>
                  </a:cubicBezTo>
                  <a:lnTo>
                    <a:pt x="568" y="11842"/>
                  </a:lnTo>
                  <a:cubicBezTo>
                    <a:pt x="401" y="11809"/>
                    <a:pt x="368" y="12076"/>
                    <a:pt x="534" y="12109"/>
                  </a:cubicBezTo>
                  <a:close/>
                  <a:moveTo>
                    <a:pt x="1" y="11475"/>
                  </a:moveTo>
                  <a:cubicBezTo>
                    <a:pt x="34" y="11642"/>
                    <a:pt x="234" y="11609"/>
                    <a:pt x="234" y="11475"/>
                  </a:cubicBezTo>
                  <a:lnTo>
                    <a:pt x="234" y="11275"/>
                  </a:lnTo>
                  <a:cubicBezTo>
                    <a:pt x="234" y="11142"/>
                    <a:pt x="134" y="11108"/>
                    <a:pt x="34" y="11175"/>
                  </a:cubicBezTo>
                  <a:cubicBezTo>
                    <a:pt x="1" y="11175"/>
                    <a:pt x="1" y="11242"/>
                    <a:pt x="1" y="11275"/>
                  </a:cubicBezTo>
                  <a:close/>
                  <a:moveTo>
                    <a:pt x="1" y="10508"/>
                  </a:moveTo>
                  <a:cubicBezTo>
                    <a:pt x="1" y="10641"/>
                    <a:pt x="134" y="10675"/>
                    <a:pt x="201" y="10608"/>
                  </a:cubicBezTo>
                  <a:cubicBezTo>
                    <a:pt x="201" y="10608"/>
                    <a:pt x="234" y="10541"/>
                    <a:pt x="234" y="10508"/>
                  </a:cubicBezTo>
                  <a:lnTo>
                    <a:pt x="234" y="10274"/>
                  </a:lnTo>
                  <a:cubicBezTo>
                    <a:pt x="234" y="10141"/>
                    <a:pt x="134" y="10108"/>
                    <a:pt x="34" y="10174"/>
                  </a:cubicBezTo>
                  <a:cubicBezTo>
                    <a:pt x="1" y="10174"/>
                    <a:pt x="1" y="10241"/>
                    <a:pt x="1" y="10274"/>
                  </a:cubicBezTo>
                  <a:close/>
                  <a:moveTo>
                    <a:pt x="1" y="9574"/>
                  </a:moveTo>
                  <a:cubicBezTo>
                    <a:pt x="1" y="9674"/>
                    <a:pt x="134" y="9741"/>
                    <a:pt x="201" y="9641"/>
                  </a:cubicBezTo>
                  <a:cubicBezTo>
                    <a:pt x="201" y="9641"/>
                    <a:pt x="234" y="9607"/>
                    <a:pt x="234" y="9574"/>
                  </a:cubicBezTo>
                  <a:lnTo>
                    <a:pt x="234" y="9307"/>
                  </a:lnTo>
                  <a:cubicBezTo>
                    <a:pt x="234" y="9174"/>
                    <a:pt x="134" y="9140"/>
                    <a:pt x="34" y="9240"/>
                  </a:cubicBezTo>
                  <a:cubicBezTo>
                    <a:pt x="1" y="9240"/>
                    <a:pt x="1" y="9274"/>
                    <a:pt x="1" y="9307"/>
                  </a:cubicBezTo>
                  <a:close/>
                  <a:moveTo>
                    <a:pt x="1" y="8607"/>
                  </a:moveTo>
                  <a:cubicBezTo>
                    <a:pt x="1" y="8740"/>
                    <a:pt x="134" y="8773"/>
                    <a:pt x="201" y="8673"/>
                  </a:cubicBezTo>
                  <a:cubicBezTo>
                    <a:pt x="201" y="8673"/>
                    <a:pt x="234" y="8640"/>
                    <a:pt x="234" y="8607"/>
                  </a:cubicBezTo>
                  <a:lnTo>
                    <a:pt x="234" y="8340"/>
                  </a:lnTo>
                  <a:cubicBezTo>
                    <a:pt x="234" y="8240"/>
                    <a:pt x="134" y="8173"/>
                    <a:pt x="34" y="8273"/>
                  </a:cubicBezTo>
                  <a:cubicBezTo>
                    <a:pt x="1" y="8273"/>
                    <a:pt x="1" y="8306"/>
                    <a:pt x="1" y="8340"/>
                  </a:cubicBezTo>
                  <a:close/>
                  <a:moveTo>
                    <a:pt x="1" y="7673"/>
                  </a:moveTo>
                  <a:cubicBezTo>
                    <a:pt x="1" y="7806"/>
                    <a:pt x="134" y="7839"/>
                    <a:pt x="201" y="7773"/>
                  </a:cubicBezTo>
                  <a:cubicBezTo>
                    <a:pt x="201" y="7773"/>
                    <a:pt x="234" y="7739"/>
                    <a:pt x="234" y="7673"/>
                  </a:cubicBezTo>
                  <a:lnTo>
                    <a:pt x="234" y="7439"/>
                  </a:lnTo>
                  <a:cubicBezTo>
                    <a:pt x="234" y="7306"/>
                    <a:pt x="134" y="7272"/>
                    <a:pt x="34" y="7339"/>
                  </a:cubicBezTo>
                  <a:cubicBezTo>
                    <a:pt x="1" y="7339"/>
                    <a:pt x="1" y="7406"/>
                    <a:pt x="1" y="7439"/>
                  </a:cubicBezTo>
                  <a:close/>
                  <a:moveTo>
                    <a:pt x="1" y="6739"/>
                  </a:moveTo>
                  <a:cubicBezTo>
                    <a:pt x="1" y="6839"/>
                    <a:pt x="134" y="6905"/>
                    <a:pt x="201" y="6805"/>
                  </a:cubicBezTo>
                  <a:cubicBezTo>
                    <a:pt x="201" y="6805"/>
                    <a:pt x="234" y="6772"/>
                    <a:pt x="234" y="6739"/>
                  </a:cubicBezTo>
                  <a:lnTo>
                    <a:pt x="234" y="6472"/>
                  </a:lnTo>
                  <a:cubicBezTo>
                    <a:pt x="234" y="6338"/>
                    <a:pt x="134" y="6305"/>
                    <a:pt x="34" y="6405"/>
                  </a:cubicBezTo>
                  <a:cubicBezTo>
                    <a:pt x="1" y="6405"/>
                    <a:pt x="1" y="6438"/>
                    <a:pt x="1" y="6472"/>
                  </a:cubicBezTo>
                  <a:close/>
                  <a:moveTo>
                    <a:pt x="1" y="5771"/>
                  </a:moveTo>
                  <a:cubicBezTo>
                    <a:pt x="1" y="5905"/>
                    <a:pt x="134" y="5938"/>
                    <a:pt x="201" y="5838"/>
                  </a:cubicBezTo>
                  <a:cubicBezTo>
                    <a:pt x="201" y="5838"/>
                    <a:pt x="234" y="5805"/>
                    <a:pt x="234" y="5771"/>
                  </a:cubicBezTo>
                  <a:lnTo>
                    <a:pt x="234" y="5504"/>
                  </a:lnTo>
                  <a:cubicBezTo>
                    <a:pt x="234" y="5404"/>
                    <a:pt x="134" y="5338"/>
                    <a:pt x="34" y="5438"/>
                  </a:cubicBezTo>
                  <a:cubicBezTo>
                    <a:pt x="1" y="5438"/>
                    <a:pt x="1" y="5471"/>
                    <a:pt x="1" y="5504"/>
                  </a:cubicBezTo>
                  <a:close/>
                  <a:moveTo>
                    <a:pt x="1" y="4804"/>
                  </a:moveTo>
                  <a:cubicBezTo>
                    <a:pt x="1" y="4937"/>
                    <a:pt x="134" y="4971"/>
                    <a:pt x="201" y="4904"/>
                  </a:cubicBezTo>
                  <a:cubicBezTo>
                    <a:pt x="201" y="4904"/>
                    <a:pt x="234" y="4837"/>
                    <a:pt x="234" y="4804"/>
                  </a:cubicBezTo>
                  <a:lnTo>
                    <a:pt x="234" y="4570"/>
                  </a:lnTo>
                  <a:cubicBezTo>
                    <a:pt x="234" y="4437"/>
                    <a:pt x="134" y="4404"/>
                    <a:pt x="34" y="4470"/>
                  </a:cubicBezTo>
                  <a:cubicBezTo>
                    <a:pt x="1" y="4470"/>
                    <a:pt x="1" y="4504"/>
                    <a:pt x="1" y="4570"/>
                  </a:cubicBezTo>
                  <a:close/>
                  <a:moveTo>
                    <a:pt x="1" y="3837"/>
                  </a:moveTo>
                  <a:cubicBezTo>
                    <a:pt x="1" y="3970"/>
                    <a:pt x="134" y="4003"/>
                    <a:pt x="201" y="3937"/>
                  </a:cubicBezTo>
                  <a:cubicBezTo>
                    <a:pt x="201" y="3937"/>
                    <a:pt x="234" y="3870"/>
                    <a:pt x="234" y="3837"/>
                  </a:cubicBezTo>
                  <a:lnTo>
                    <a:pt x="234" y="3603"/>
                  </a:lnTo>
                  <a:cubicBezTo>
                    <a:pt x="234" y="3470"/>
                    <a:pt x="134" y="3436"/>
                    <a:pt x="34" y="3503"/>
                  </a:cubicBezTo>
                  <a:cubicBezTo>
                    <a:pt x="1" y="3503"/>
                    <a:pt x="1" y="3570"/>
                    <a:pt x="1" y="3603"/>
                  </a:cubicBezTo>
                  <a:close/>
                  <a:moveTo>
                    <a:pt x="1" y="2936"/>
                  </a:moveTo>
                  <a:cubicBezTo>
                    <a:pt x="1" y="3069"/>
                    <a:pt x="134" y="3103"/>
                    <a:pt x="201" y="3003"/>
                  </a:cubicBezTo>
                  <a:cubicBezTo>
                    <a:pt x="201" y="3003"/>
                    <a:pt x="234" y="2969"/>
                    <a:pt x="234" y="2936"/>
                  </a:cubicBezTo>
                  <a:lnTo>
                    <a:pt x="234" y="2669"/>
                  </a:lnTo>
                  <a:cubicBezTo>
                    <a:pt x="234" y="2536"/>
                    <a:pt x="134" y="2502"/>
                    <a:pt x="34" y="2602"/>
                  </a:cubicBezTo>
                  <a:cubicBezTo>
                    <a:pt x="1" y="2602"/>
                    <a:pt x="1" y="2636"/>
                    <a:pt x="1" y="2669"/>
                  </a:cubicBezTo>
                  <a:close/>
                  <a:moveTo>
                    <a:pt x="1" y="1969"/>
                  </a:moveTo>
                  <a:cubicBezTo>
                    <a:pt x="1" y="2102"/>
                    <a:pt x="134" y="2135"/>
                    <a:pt x="201" y="2069"/>
                  </a:cubicBezTo>
                  <a:cubicBezTo>
                    <a:pt x="201" y="2069"/>
                    <a:pt x="234" y="2002"/>
                    <a:pt x="234" y="1969"/>
                  </a:cubicBezTo>
                  <a:lnTo>
                    <a:pt x="234" y="1702"/>
                  </a:lnTo>
                  <a:cubicBezTo>
                    <a:pt x="234" y="1602"/>
                    <a:pt x="134" y="1568"/>
                    <a:pt x="34" y="1635"/>
                  </a:cubicBezTo>
                  <a:cubicBezTo>
                    <a:pt x="1" y="1635"/>
                    <a:pt x="1" y="1668"/>
                    <a:pt x="1" y="1702"/>
                  </a:cubicBezTo>
                  <a:close/>
                  <a:moveTo>
                    <a:pt x="1" y="1001"/>
                  </a:moveTo>
                  <a:cubicBezTo>
                    <a:pt x="1" y="1135"/>
                    <a:pt x="134" y="1168"/>
                    <a:pt x="201" y="1101"/>
                  </a:cubicBezTo>
                  <a:cubicBezTo>
                    <a:pt x="201" y="1101"/>
                    <a:pt x="234" y="1068"/>
                    <a:pt x="234" y="1001"/>
                  </a:cubicBezTo>
                  <a:lnTo>
                    <a:pt x="234" y="768"/>
                  </a:lnTo>
                  <a:cubicBezTo>
                    <a:pt x="234" y="634"/>
                    <a:pt x="134" y="601"/>
                    <a:pt x="34" y="668"/>
                  </a:cubicBezTo>
                  <a:cubicBezTo>
                    <a:pt x="1" y="668"/>
                    <a:pt x="1" y="734"/>
                    <a:pt x="1" y="768"/>
                  </a:cubicBezTo>
                  <a:close/>
                </a:path>
              </a:pathLst>
            </a:custGeom>
            <a:solidFill>
              <a:srgbClr val="5038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1: Data Collection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457200" y="1313300"/>
            <a:ext cx="4114800" cy="2778155"/>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I decided to use </a:t>
            </a:r>
            <a:r>
              <a:rPr lang="en" sz="1200" b="1" dirty="0">
                <a:solidFill>
                  <a:srgbClr val="000000"/>
                </a:solidFill>
                <a:latin typeface="Roboto"/>
                <a:ea typeface="Roboto"/>
                <a:cs typeface="Roboto"/>
                <a:sym typeface="Roboto"/>
              </a:rPr>
              <a:t>Pexels API </a:t>
            </a:r>
            <a:r>
              <a:rPr lang="en" sz="1200" dirty="0">
                <a:solidFill>
                  <a:srgbClr val="000000"/>
                </a:solidFill>
                <a:latin typeface="Roboto"/>
                <a:ea typeface="Roboto"/>
                <a:cs typeface="Roboto"/>
                <a:sym typeface="Roboto"/>
              </a:rPr>
              <a:t>to build the foundations of my datase. </a:t>
            </a:r>
            <a:r>
              <a:rPr lang="en" sz="1200" dirty="0">
                <a:latin typeface="Roboto"/>
                <a:ea typeface="Roboto"/>
                <a:cs typeface="Roboto"/>
                <a:sym typeface="Roboto"/>
              </a:rPr>
              <a:t>Pexels is a website that offers a vast collection of free-high quality photos, videos and illustrations.</a:t>
            </a:r>
          </a:p>
          <a:p>
            <a:pPr marL="0" lvl="0" indent="0" algn="just" rtl="0">
              <a:spcBef>
                <a:spcPts val="0"/>
              </a:spcBef>
              <a:spcAft>
                <a:spcPts val="0"/>
              </a:spcAft>
              <a:buClr>
                <a:srgbClr val="000000"/>
              </a:buClr>
              <a:buSzPts val="1100"/>
              <a:buFont typeface="Arial"/>
              <a:buNone/>
            </a:pPr>
            <a:endParaRPr lang="en" sz="1200" dirty="0">
              <a:latin typeface="Roboto"/>
              <a:ea typeface="Roboto"/>
              <a:cs typeface="Roboto"/>
              <a:sym typeface="Roboto"/>
            </a:endParaRPr>
          </a:p>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I chose this A</a:t>
            </a:r>
            <a:r>
              <a:rPr lang="de-DE" sz="1200" dirty="0">
                <a:latin typeface="Roboto"/>
                <a:ea typeface="Roboto"/>
                <a:cs typeface="Roboto"/>
                <a:sym typeface="Roboto"/>
              </a:rPr>
              <a:t>PI for 2 main reasons:</a:t>
            </a:r>
          </a:p>
          <a:p>
            <a:pPr marL="0" lvl="0" indent="0" algn="just" rtl="0">
              <a:spcBef>
                <a:spcPts val="0"/>
              </a:spcBef>
              <a:spcAft>
                <a:spcPts val="0"/>
              </a:spcAft>
              <a:buClr>
                <a:srgbClr val="000000"/>
              </a:buClr>
              <a:buSzPts val="1100"/>
              <a:buFont typeface="Arial"/>
              <a:buNone/>
            </a:pPr>
            <a:endParaRPr lang="de-DE" sz="1200" dirty="0">
              <a:latin typeface="Roboto"/>
              <a:ea typeface="Roboto"/>
              <a:cs typeface="Roboto"/>
              <a:sym typeface="Roboto"/>
            </a:endParaRPr>
          </a:p>
          <a:p>
            <a:pPr marL="342900" lvl="3" indent="-342900" algn="just">
              <a:lnSpc>
                <a:spcPct val="107000"/>
              </a:lnSpc>
              <a:spcAft>
                <a:spcPts val="800"/>
              </a:spcAft>
              <a:buFont typeface="+mj-lt"/>
              <a:buAutoNum type="arabicPeriod"/>
            </a:pPr>
            <a:r>
              <a:rPr lang="en-US" sz="1200" b="1" dirty="0">
                <a:latin typeface="Roboto"/>
                <a:ea typeface="Roboto"/>
                <a:cs typeface="Roboto"/>
              </a:rPr>
              <a:t>Convenience</a:t>
            </a:r>
            <a:r>
              <a:rPr lang="en-US" sz="1200" dirty="0">
                <a:latin typeface="Roboto"/>
                <a:ea typeface="Roboto"/>
                <a:cs typeface="Roboto"/>
              </a:rPr>
              <a:t>: it enables up to 200 requests per hour enabling me to do some “tests and trials” without being restricted and having to wait another day to pull more data.</a:t>
            </a:r>
          </a:p>
          <a:p>
            <a:pPr marL="342900" lvl="3" indent="-342900" algn="just">
              <a:lnSpc>
                <a:spcPct val="107000"/>
              </a:lnSpc>
              <a:spcAft>
                <a:spcPts val="800"/>
              </a:spcAft>
              <a:buFont typeface="+mj-lt"/>
              <a:buAutoNum type="arabicPeriod"/>
            </a:pPr>
            <a:r>
              <a:rPr lang="en-US" sz="1200" b="1" dirty="0">
                <a:latin typeface="Roboto"/>
                <a:ea typeface="Roboto"/>
                <a:cs typeface="Roboto"/>
              </a:rPr>
              <a:t>Inspiring</a:t>
            </a:r>
            <a:r>
              <a:rPr lang="en-US" sz="1200" dirty="0">
                <a:latin typeface="Roboto"/>
                <a:ea typeface="Roboto"/>
                <a:cs typeface="Roboto"/>
              </a:rPr>
              <a:t>: since, I’m working on image recognition applied to Travel industry, I wanted to find high-quality and inspiring pictures</a:t>
            </a:r>
            <a:r>
              <a:rPr lang="fr-FR" sz="1200" dirty="0">
                <a:latin typeface="Roboto"/>
                <a:ea typeface="Roboto"/>
                <a:cs typeface="Roboto"/>
              </a:rPr>
              <a:t>.</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50" name="Picture 49" descr="A picture containing outdoor, sky, building, resort&#10;&#10;Description automatically generated">
            <a:extLst>
              <a:ext uri="{FF2B5EF4-FFF2-40B4-BE49-F238E27FC236}">
                <a16:creationId xmlns:a16="http://schemas.microsoft.com/office/drawing/2014/main" id="{26BDA4B6-58FC-8993-8D5D-BE6A211A6B4A}"/>
              </a:ext>
            </a:extLst>
          </p:cNvPr>
          <p:cNvPicPr>
            <a:picLocks noChangeAspect="1"/>
          </p:cNvPicPr>
          <p:nvPr/>
        </p:nvPicPr>
        <p:blipFill>
          <a:blip r:embed="rId3"/>
          <a:stretch>
            <a:fillRect/>
          </a:stretch>
        </p:blipFill>
        <p:spPr>
          <a:xfrm rot="21137378">
            <a:off x="5213553" y="1290572"/>
            <a:ext cx="2720414" cy="15309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2" name="Picture 51" descr="A picture containing outdoor, sky, building, tower&#10;&#10;Description automatically generated">
            <a:extLst>
              <a:ext uri="{FF2B5EF4-FFF2-40B4-BE49-F238E27FC236}">
                <a16:creationId xmlns:a16="http://schemas.microsoft.com/office/drawing/2014/main" id="{E0D1C087-561B-73E6-49E1-FED0E689FD23}"/>
              </a:ext>
            </a:extLst>
          </p:cNvPr>
          <p:cNvPicPr>
            <a:picLocks noChangeAspect="1"/>
          </p:cNvPicPr>
          <p:nvPr/>
        </p:nvPicPr>
        <p:blipFill>
          <a:blip r:embed="rId4"/>
          <a:stretch>
            <a:fillRect/>
          </a:stretch>
        </p:blipFill>
        <p:spPr>
          <a:xfrm>
            <a:off x="7444568" y="2122379"/>
            <a:ext cx="1561663" cy="2344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4" name="Picture 53" descr="A picture containing mountain, valley, nature, canyon&#10;&#10;Description automatically generated">
            <a:extLst>
              <a:ext uri="{FF2B5EF4-FFF2-40B4-BE49-F238E27FC236}">
                <a16:creationId xmlns:a16="http://schemas.microsoft.com/office/drawing/2014/main" id="{B31104D9-EF41-C468-A310-4F98A60BFAB6}"/>
              </a:ext>
            </a:extLst>
          </p:cNvPr>
          <p:cNvPicPr>
            <a:picLocks noChangeAspect="1"/>
          </p:cNvPicPr>
          <p:nvPr/>
        </p:nvPicPr>
        <p:blipFill>
          <a:blip r:embed="rId5"/>
          <a:stretch>
            <a:fillRect/>
          </a:stretch>
        </p:blipFill>
        <p:spPr>
          <a:xfrm>
            <a:off x="4976991" y="3143275"/>
            <a:ext cx="2180814" cy="16349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9430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1: Data Collection (2/2)</a:t>
            </a:r>
            <a:endParaRPr dirty="0"/>
          </a:p>
        </p:txBody>
      </p:sp>
      <p:cxnSp>
        <p:nvCxnSpPr>
          <p:cNvPr id="2" name="Google Shape;197;p16">
            <a:extLst>
              <a:ext uri="{FF2B5EF4-FFF2-40B4-BE49-F238E27FC236}">
                <a16:creationId xmlns:a16="http://schemas.microsoft.com/office/drawing/2014/main" id="{D053545D-6952-4F92-82D8-557027548FD4}"/>
              </a:ext>
            </a:extLst>
          </p:cNvPr>
          <p:cNvCxnSpPr>
            <a:cxnSpLocks/>
          </p:cNvCxnSpPr>
          <p:nvPr/>
        </p:nvCxnSpPr>
        <p:spPr>
          <a:xfrm>
            <a:off x="1457540" y="1134406"/>
            <a:ext cx="0" cy="3733227"/>
          </a:xfrm>
          <a:prstGeom prst="straightConnector1">
            <a:avLst/>
          </a:prstGeom>
          <a:noFill/>
          <a:ln w="28575" cap="flat" cmpd="sng">
            <a:solidFill>
              <a:schemeClr val="accent1"/>
            </a:solidFill>
            <a:prstDash val="solid"/>
            <a:round/>
            <a:headEnd type="none" w="med" len="med"/>
            <a:tailEnd type="none" w="med" len="med"/>
          </a:ln>
        </p:spPr>
      </p:cxnSp>
      <p:grpSp>
        <p:nvGrpSpPr>
          <p:cNvPr id="12" name="Group 11">
            <a:extLst>
              <a:ext uri="{FF2B5EF4-FFF2-40B4-BE49-F238E27FC236}">
                <a16:creationId xmlns:a16="http://schemas.microsoft.com/office/drawing/2014/main" id="{4AFDCB18-C2F3-6C96-B056-C91C68ABF600}"/>
              </a:ext>
            </a:extLst>
          </p:cNvPr>
          <p:cNvGrpSpPr/>
          <p:nvPr/>
        </p:nvGrpSpPr>
        <p:grpSpPr>
          <a:xfrm>
            <a:off x="1357790" y="1332746"/>
            <a:ext cx="6328670" cy="401389"/>
            <a:chOff x="1357790" y="1482996"/>
            <a:chExt cx="6328670" cy="401389"/>
          </a:xfrm>
        </p:grpSpPr>
        <p:sp>
          <p:nvSpPr>
            <p:cNvPr id="44" name="Google Shape;1369;p28">
              <a:extLst>
                <a:ext uri="{FF2B5EF4-FFF2-40B4-BE49-F238E27FC236}">
                  <a16:creationId xmlns:a16="http://schemas.microsoft.com/office/drawing/2014/main" id="{6F7F913C-F5E7-EFCE-69C0-66676C797C1A}"/>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Started with a list of </a:t>
              </a:r>
              <a:r>
                <a:rPr lang="en" sz="1200" b="1" dirty="0">
                  <a:solidFill>
                    <a:schemeClr val="accent1"/>
                  </a:solidFill>
                  <a:latin typeface="Roboto"/>
                  <a:ea typeface="Roboto"/>
                  <a:cs typeface="Roboto"/>
                  <a:sym typeface="Roboto"/>
                </a:rPr>
                <a:t>most visited countries </a:t>
              </a:r>
              <a:r>
                <a:rPr lang="en" sz="1200" dirty="0">
                  <a:solidFill>
                    <a:srgbClr val="000000"/>
                  </a:solidFill>
                  <a:latin typeface="Roboto"/>
                  <a:ea typeface="Roboto"/>
                  <a:cs typeface="Roboto"/>
                  <a:sym typeface="Roboto"/>
                </a:rPr>
                <a:t>in the world (~50 counties). </a:t>
              </a:r>
              <a:endParaRPr lang="en" sz="1200" dirty="0">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8" name="Google Shape;1372;p28">
              <a:extLst>
                <a:ext uri="{FF2B5EF4-FFF2-40B4-BE49-F238E27FC236}">
                  <a16:creationId xmlns:a16="http://schemas.microsoft.com/office/drawing/2014/main" id="{07DCB739-497E-8F68-D692-3CCDEAC54B96}"/>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F5EEB2AE-FAEC-A11E-17A6-FE04D01D88EA}"/>
              </a:ext>
            </a:extLst>
          </p:cNvPr>
          <p:cNvGrpSpPr/>
          <p:nvPr/>
        </p:nvGrpSpPr>
        <p:grpSpPr>
          <a:xfrm>
            <a:off x="1357790" y="1928601"/>
            <a:ext cx="6328670" cy="401389"/>
            <a:chOff x="1357790" y="1482996"/>
            <a:chExt cx="6328670" cy="401389"/>
          </a:xfrm>
        </p:grpSpPr>
        <p:sp>
          <p:nvSpPr>
            <p:cNvPr id="14" name="Google Shape;1369;p28">
              <a:extLst>
                <a:ext uri="{FF2B5EF4-FFF2-40B4-BE49-F238E27FC236}">
                  <a16:creationId xmlns:a16="http://schemas.microsoft.com/office/drawing/2014/main" id="{0886FCDD-D378-F03D-5E70-5C5CF7FD843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Requested </a:t>
              </a:r>
              <a:r>
                <a:rPr lang="en" sz="1200" b="1" dirty="0">
                  <a:solidFill>
                    <a:schemeClr val="accent1"/>
                  </a:solidFill>
                  <a:latin typeface="Roboto"/>
                  <a:ea typeface="Roboto"/>
                  <a:cs typeface="Roboto"/>
                  <a:sym typeface="Roboto"/>
                </a:rPr>
                <a:t>Pexels API </a:t>
              </a:r>
              <a:r>
                <a:rPr lang="en" sz="1200" dirty="0">
                  <a:latin typeface="Roboto"/>
                  <a:ea typeface="Roboto"/>
                  <a:cs typeface="Roboto"/>
                  <a:sym typeface="Roboto"/>
                </a:rPr>
                <a:t>to get pictures’ data (80 pictures per country and informative data) and querying with “France travels”, “Spain travels” etc. (iterating through my previous list). I used </a:t>
              </a:r>
              <a:r>
                <a:rPr lang="en" sz="1200" b="1" dirty="0">
                  <a:latin typeface="Roboto"/>
                  <a:ea typeface="Roboto"/>
                  <a:cs typeface="Roboto"/>
                  <a:sym typeface="Roboto"/>
                </a:rPr>
                <a:t>time.sleep(3) </a:t>
              </a:r>
              <a:r>
                <a:rPr lang="en" sz="1200" dirty="0">
                  <a:latin typeface="Roboto"/>
                  <a:ea typeface="Roboto"/>
                  <a:cs typeface="Roboto"/>
                  <a:sym typeface="Roboto"/>
                </a:rPr>
                <a:t>between each iteration of the loop to avoid ban.</a:t>
              </a:r>
            </a:p>
            <a:p>
              <a:pPr marL="0" lvl="0" indent="0" rtl="0">
                <a:spcBef>
                  <a:spcPts val="0"/>
                </a:spcBef>
                <a:spcAft>
                  <a:spcPts val="0"/>
                </a:spcAft>
                <a:buClr>
                  <a:srgbClr val="000000"/>
                </a:buClr>
                <a:buSzPts val="1100"/>
                <a:buFont typeface="Arial"/>
                <a:buNone/>
              </a:pPr>
              <a:r>
                <a:rPr lang="en" sz="1200" dirty="0">
                  <a:latin typeface="Roboto"/>
                  <a:ea typeface="Roboto"/>
                  <a:cs typeface="Roboto"/>
                  <a:sym typeface="Roboto"/>
                </a:rPr>
                <a:t> </a:t>
              </a:r>
              <a:endParaRPr lang="en" sz="1200" dirty="0">
                <a:solidFill>
                  <a:srgbClr val="000000"/>
                </a:solidFill>
                <a:latin typeface="Roboto"/>
                <a:ea typeface="Roboto"/>
                <a:cs typeface="Roboto"/>
                <a:sym typeface="Roboto"/>
              </a:endParaRPr>
            </a:p>
          </p:txBody>
        </p:sp>
        <p:sp>
          <p:nvSpPr>
            <p:cNvPr id="15" name="Google Shape;1372;p28">
              <a:extLst>
                <a:ext uri="{FF2B5EF4-FFF2-40B4-BE49-F238E27FC236}">
                  <a16:creationId xmlns:a16="http://schemas.microsoft.com/office/drawing/2014/main" id="{E0ACA443-BB79-C36B-038C-7C19BC4012F1}"/>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9FB81D3D-8F29-65C4-D9FF-2D33845BF5BA}"/>
              </a:ext>
            </a:extLst>
          </p:cNvPr>
          <p:cNvGrpSpPr/>
          <p:nvPr/>
        </p:nvGrpSpPr>
        <p:grpSpPr>
          <a:xfrm>
            <a:off x="1357790" y="2813511"/>
            <a:ext cx="6328670" cy="401389"/>
            <a:chOff x="1357790" y="1482996"/>
            <a:chExt cx="6328670" cy="401389"/>
          </a:xfrm>
        </p:grpSpPr>
        <p:sp>
          <p:nvSpPr>
            <p:cNvPr id="17" name="Google Shape;1369;p28">
              <a:extLst>
                <a:ext uri="{FF2B5EF4-FFF2-40B4-BE49-F238E27FC236}">
                  <a16:creationId xmlns:a16="http://schemas.microsoft.com/office/drawing/2014/main" id="{8A86BD40-B46F-105C-21AD-E558D08DE5BB}"/>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Obtained an aggregated JSON files (list of dictionnaries, each picture is a dictionnary) and transformed it into the dataframe below (shape: 3920x10):</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8" name="Google Shape;1372;p28">
              <a:extLst>
                <a:ext uri="{FF2B5EF4-FFF2-40B4-BE49-F238E27FC236}">
                  <a16:creationId xmlns:a16="http://schemas.microsoft.com/office/drawing/2014/main" id="{E551A2C4-B766-7A5D-30FA-511B04446399}"/>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Graphical user interface, application, website&#10;&#10;Description automatically generated">
            <a:extLst>
              <a:ext uri="{FF2B5EF4-FFF2-40B4-BE49-F238E27FC236}">
                <a16:creationId xmlns:a16="http://schemas.microsoft.com/office/drawing/2014/main" id="{EC6437DA-C868-5AEC-7C41-E1DC2AD93F55}"/>
              </a:ext>
            </a:extLst>
          </p:cNvPr>
          <p:cNvPicPr>
            <a:picLocks noChangeAspect="1"/>
          </p:cNvPicPr>
          <p:nvPr/>
        </p:nvPicPr>
        <p:blipFill>
          <a:blip r:embed="rId3"/>
          <a:stretch>
            <a:fillRect/>
          </a:stretch>
        </p:blipFill>
        <p:spPr>
          <a:xfrm>
            <a:off x="1763486" y="3536391"/>
            <a:ext cx="6389287" cy="886417"/>
          </a:xfrm>
          <a:prstGeom prst="rect">
            <a:avLst/>
          </a:prstGeom>
        </p:spPr>
      </p:pic>
      <p:grpSp>
        <p:nvGrpSpPr>
          <p:cNvPr id="38" name="Google Shape;3431;p110">
            <a:extLst>
              <a:ext uri="{FF2B5EF4-FFF2-40B4-BE49-F238E27FC236}">
                <a16:creationId xmlns:a16="http://schemas.microsoft.com/office/drawing/2014/main" id="{F0C3A20D-0021-FDAB-9AA3-510E9BB7F6D5}"/>
              </a:ext>
            </a:extLst>
          </p:cNvPr>
          <p:cNvGrpSpPr/>
          <p:nvPr/>
        </p:nvGrpSpPr>
        <p:grpSpPr>
          <a:xfrm rot="852896">
            <a:off x="482135" y="597336"/>
            <a:ext cx="517397" cy="1074140"/>
            <a:chOff x="1557950" y="2892525"/>
            <a:chExt cx="1008250" cy="2093175"/>
          </a:xfrm>
        </p:grpSpPr>
        <p:sp>
          <p:nvSpPr>
            <p:cNvPr id="39" name="Google Shape;3432;p110">
              <a:extLst>
                <a:ext uri="{FF2B5EF4-FFF2-40B4-BE49-F238E27FC236}">
                  <a16:creationId xmlns:a16="http://schemas.microsoft.com/office/drawing/2014/main" id="{5ABE20D8-7BBC-6F8C-6DB1-F2110B417EFE}"/>
                </a:ext>
              </a:extLst>
            </p:cNvPr>
            <p:cNvSpPr/>
            <p:nvPr/>
          </p:nvSpPr>
          <p:spPr>
            <a:xfrm>
              <a:off x="1818975" y="2957550"/>
              <a:ext cx="487025" cy="675525"/>
            </a:xfrm>
            <a:custGeom>
              <a:avLst/>
              <a:gdLst/>
              <a:ahLst/>
              <a:cxnLst/>
              <a:rect l="l" t="t" r="r" b="b"/>
              <a:pathLst>
                <a:path w="19481" h="27021" extrusionOk="0">
                  <a:moveTo>
                    <a:pt x="16212" y="2903"/>
                  </a:moveTo>
                  <a:cubicBezTo>
                    <a:pt x="16445" y="2903"/>
                    <a:pt x="16679" y="3136"/>
                    <a:pt x="16679" y="3403"/>
                  </a:cubicBezTo>
                  <a:lnTo>
                    <a:pt x="16679" y="24151"/>
                  </a:lnTo>
                  <a:lnTo>
                    <a:pt x="2902" y="24151"/>
                  </a:lnTo>
                  <a:lnTo>
                    <a:pt x="2902" y="3403"/>
                  </a:lnTo>
                  <a:cubicBezTo>
                    <a:pt x="2902" y="3136"/>
                    <a:pt x="3136" y="2936"/>
                    <a:pt x="3369" y="2903"/>
                  </a:cubicBezTo>
                  <a:cubicBezTo>
                    <a:pt x="3670" y="3103"/>
                    <a:pt x="4003" y="3237"/>
                    <a:pt x="4403" y="3237"/>
                  </a:cubicBezTo>
                  <a:lnTo>
                    <a:pt x="15178" y="3237"/>
                  </a:lnTo>
                  <a:cubicBezTo>
                    <a:pt x="15545" y="3237"/>
                    <a:pt x="15912" y="3103"/>
                    <a:pt x="16212" y="2903"/>
                  </a:cubicBezTo>
                  <a:close/>
                  <a:moveTo>
                    <a:pt x="3369" y="1"/>
                  </a:moveTo>
                  <a:cubicBezTo>
                    <a:pt x="1535" y="1"/>
                    <a:pt x="0" y="1502"/>
                    <a:pt x="0" y="3403"/>
                  </a:cubicBezTo>
                  <a:lnTo>
                    <a:pt x="0" y="25619"/>
                  </a:lnTo>
                  <a:cubicBezTo>
                    <a:pt x="0" y="26420"/>
                    <a:pt x="634" y="27020"/>
                    <a:pt x="1401" y="27020"/>
                  </a:cubicBezTo>
                  <a:lnTo>
                    <a:pt x="18013" y="27020"/>
                  </a:lnTo>
                  <a:cubicBezTo>
                    <a:pt x="18814" y="27020"/>
                    <a:pt x="19414" y="26420"/>
                    <a:pt x="19414" y="25619"/>
                  </a:cubicBezTo>
                  <a:lnTo>
                    <a:pt x="19414" y="3403"/>
                  </a:lnTo>
                  <a:cubicBezTo>
                    <a:pt x="19481" y="1502"/>
                    <a:pt x="17980" y="1"/>
                    <a:pt x="16145" y="1"/>
                  </a:cubicBezTo>
                  <a:lnTo>
                    <a:pt x="15478" y="1"/>
                  </a:lnTo>
                  <a:cubicBezTo>
                    <a:pt x="15144" y="1"/>
                    <a:pt x="14811" y="134"/>
                    <a:pt x="14544" y="334"/>
                  </a:cubicBezTo>
                  <a:lnTo>
                    <a:pt x="4971" y="334"/>
                  </a:lnTo>
                  <a:cubicBezTo>
                    <a:pt x="4704" y="134"/>
                    <a:pt x="4370" y="1"/>
                    <a:pt x="4037" y="1"/>
                  </a:cubicBezTo>
                  <a:close/>
                </a:path>
              </a:pathLst>
            </a:custGeom>
            <a:solidFill>
              <a:srgbClr val="FCFE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3433;p110">
              <a:extLst>
                <a:ext uri="{FF2B5EF4-FFF2-40B4-BE49-F238E27FC236}">
                  <a16:creationId xmlns:a16="http://schemas.microsoft.com/office/drawing/2014/main" id="{92C8AD91-021E-4BB1-95CA-89E666841312}"/>
                </a:ext>
              </a:extLst>
            </p:cNvPr>
            <p:cNvSpPr/>
            <p:nvPr/>
          </p:nvSpPr>
          <p:spPr>
            <a:xfrm>
              <a:off x="1557950" y="2892525"/>
              <a:ext cx="1008250" cy="2093175"/>
            </a:xfrm>
            <a:custGeom>
              <a:avLst/>
              <a:gdLst/>
              <a:ahLst/>
              <a:cxnLst/>
              <a:rect l="l" t="t" r="r" b="b"/>
              <a:pathLst>
                <a:path w="40330" h="83727" extrusionOk="0">
                  <a:moveTo>
                    <a:pt x="25619" y="1368"/>
                  </a:moveTo>
                  <a:cubicBezTo>
                    <a:pt x="25786" y="1368"/>
                    <a:pt x="25952" y="1501"/>
                    <a:pt x="25952" y="1701"/>
                  </a:cubicBezTo>
                  <a:lnTo>
                    <a:pt x="26586" y="1701"/>
                  </a:lnTo>
                  <a:cubicBezTo>
                    <a:pt x="28921" y="1701"/>
                    <a:pt x="30823" y="3603"/>
                    <a:pt x="30823" y="5938"/>
                  </a:cubicBezTo>
                  <a:lnTo>
                    <a:pt x="30823" y="28187"/>
                  </a:lnTo>
                  <a:lnTo>
                    <a:pt x="34458" y="28187"/>
                  </a:lnTo>
                  <a:cubicBezTo>
                    <a:pt x="36927" y="28187"/>
                    <a:pt x="38928" y="30188"/>
                    <a:pt x="38928" y="32623"/>
                  </a:cubicBezTo>
                  <a:lnTo>
                    <a:pt x="38928" y="74086"/>
                  </a:lnTo>
                  <a:cubicBezTo>
                    <a:pt x="38928" y="76555"/>
                    <a:pt x="36927" y="78556"/>
                    <a:pt x="34458" y="78556"/>
                  </a:cubicBezTo>
                  <a:lnTo>
                    <a:pt x="33258" y="78556"/>
                  </a:lnTo>
                  <a:lnTo>
                    <a:pt x="33258" y="81125"/>
                  </a:lnTo>
                  <a:cubicBezTo>
                    <a:pt x="33258" y="81759"/>
                    <a:pt x="32757" y="82226"/>
                    <a:pt x="32157" y="82226"/>
                  </a:cubicBezTo>
                  <a:lnTo>
                    <a:pt x="30122" y="82226"/>
                  </a:lnTo>
                  <a:cubicBezTo>
                    <a:pt x="29488" y="82226"/>
                    <a:pt x="29021" y="81725"/>
                    <a:pt x="29021" y="81125"/>
                  </a:cubicBezTo>
                  <a:lnTo>
                    <a:pt x="29021" y="78556"/>
                  </a:lnTo>
                  <a:lnTo>
                    <a:pt x="11275" y="78556"/>
                  </a:lnTo>
                  <a:lnTo>
                    <a:pt x="11275" y="81125"/>
                  </a:lnTo>
                  <a:cubicBezTo>
                    <a:pt x="11275" y="81759"/>
                    <a:pt x="10775" y="82226"/>
                    <a:pt x="10174" y="82226"/>
                  </a:cubicBezTo>
                  <a:lnTo>
                    <a:pt x="8140" y="82226"/>
                  </a:lnTo>
                  <a:cubicBezTo>
                    <a:pt x="7506" y="82226"/>
                    <a:pt x="7072" y="81725"/>
                    <a:pt x="7072" y="81125"/>
                  </a:cubicBezTo>
                  <a:lnTo>
                    <a:pt x="7072" y="78556"/>
                  </a:lnTo>
                  <a:lnTo>
                    <a:pt x="5971" y="78556"/>
                  </a:lnTo>
                  <a:cubicBezTo>
                    <a:pt x="3503" y="78556"/>
                    <a:pt x="1502" y="76555"/>
                    <a:pt x="1502" y="74086"/>
                  </a:cubicBezTo>
                  <a:lnTo>
                    <a:pt x="1502" y="32623"/>
                  </a:lnTo>
                  <a:cubicBezTo>
                    <a:pt x="1502" y="30188"/>
                    <a:pt x="3503" y="28187"/>
                    <a:pt x="5971" y="28187"/>
                  </a:cubicBezTo>
                  <a:lnTo>
                    <a:pt x="9607" y="28187"/>
                  </a:lnTo>
                  <a:lnTo>
                    <a:pt x="9607" y="5938"/>
                  </a:lnTo>
                  <a:cubicBezTo>
                    <a:pt x="9607" y="3603"/>
                    <a:pt x="11509" y="1701"/>
                    <a:pt x="13844" y="1701"/>
                  </a:cubicBezTo>
                  <a:lnTo>
                    <a:pt x="14511" y="1701"/>
                  </a:lnTo>
                  <a:cubicBezTo>
                    <a:pt x="14511" y="1534"/>
                    <a:pt x="14644" y="1368"/>
                    <a:pt x="14844" y="1368"/>
                  </a:cubicBezTo>
                  <a:close/>
                  <a:moveTo>
                    <a:pt x="14811" y="0"/>
                  </a:moveTo>
                  <a:cubicBezTo>
                    <a:pt x="14444" y="0"/>
                    <a:pt x="14077" y="100"/>
                    <a:pt x="13777" y="334"/>
                  </a:cubicBezTo>
                  <a:cubicBezTo>
                    <a:pt x="10641" y="367"/>
                    <a:pt x="8140" y="2869"/>
                    <a:pt x="8140" y="6004"/>
                  </a:cubicBezTo>
                  <a:lnTo>
                    <a:pt x="8140" y="26752"/>
                  </a:lnTo>
                  <a:lnTo>
                    <a:pt x="5938" y="26752"/>
                  </a:lnTo>
                  <a:cubicBezTo>
                    <a:pt x="2669" y="26752"/>
                    <a:pt x="1" y="29388"/>
                    <a:pt x="1" y="32690"/>
                  </a:cubicBezTo>
                  <a:lnTo>
                    <a:pt x="1" y="74120"/>
                  </a:lnTo>
                  <a:cubicBezTo>
                    <a:pt x="1" y="77255"/>
                    <a:pt x="2469" y="79824"/>
                    <a:pt x="5538" y="79991"/>
                  </a:cubicBezTo>
                  <a:lnTo>
                    <a:pt x="5538" y="81158"/>
                  </a:lnTo>
                  <a:cubicBezTo>
                    <a:pt x="5538" y="82592"/>
                    <a:pt x="6672" y="83727"/>
                    <a:pt x="8106" y="83727"/>
                  </a:cubicBezTo>
                  <a:lnTo>
                    <a:pt x="10141" y="83727"/>
                  </a:lnTo>
                  <a:cubicBezTo>
                    <a:pt x="11542" y="83727"/>
                    <a:pt x="12676" y="82592"/>
                    <a:pt x="12676" y="81158"/>
                  </a:cubicBezTo>
                  <a:lnTo>
                    <a:pt x="12676" y="80057"/>
                  </a:lnTo>
                  <a:lnTo>
                    <a:pt x="27520" y="80057"/>
                  </a:lnTo>
                  <a:lnTo>
                    <a:pt x="27520" y="81158"/>
                  </a:lnTo>
                  <a:cubicBezTo>
                    <a:pt x="27520" y="82592"/>
                    <a:pt x="28654" y="83727"/>
                    <a:pt x="30055" y="83727"/>
                  </a:cubicBezTo>
                  <a:lnTo>
                    <a:pt x="32123" y="83727"/>
                  </a:lnTo>
                  <a:cubicBezTo>
                    <a:pt x="33524" y="83727"/>
                    <a:pt x="34659" y="82592"/>
                    <a:pt x="34659" y="81158"/>
                  </a:cubicBezTo>
                  <a:lnTo>
                    <a:pt x="34659" y="79991"/>
                  </a:lnTo>
                  <a:cubicBezTo>
                    <a:pt x="37794" y="79891"/>
                    <a:pt x="40329" y="77289"/>
                    <a:pt x="40329" y="74120"/>
                  </a:cubicBezTo>
                  <a:lnTo>
                    <a:pt x="40329" y="32690"/>
                  </a:lnTo>
                  <a:cubicBezTo>
                    <a:pt x="40329" y="29388"/>
                    <a:pt x="37694" y="26752"/>
                    <a:pt x="34425" y="26752"/>
                  </a:cubicBezTo>
                  <a:lnTo>
                    <a:pt x="32190" y="26752"/>
                  </a:lnTo>
                  <a:lnTo>
                    <a:pt x="32190" y="6004"/>
                  </a:lnTo>
                  <a:cubicBezTo>
                    <a:pt x="32190" y="2869"/>
                    <a:pt x="29655" y="334"/>
                    <a:pt x="26586" y="334"/>
                  </a:cubicBezTo>
                  <a:cubicBezTo>
                    <a:pt x="26286" y="100"/>
                    <a:pt x="25952" y="0"/>
                    <a:pt x="25519" y="0"/>
                  </a:cubicBezTo>
                  <a:close/>
                </a:path>
              </a:pathLst>
            </a:custGeom>
            <a:solidFill>
              <a:srgbClr val="FAF6EE"/>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3434;p110">
              <a:extLst>
                <a:ext uri="{FF2B5EF4-FFF2-40B4-BE49-F238E27FC236}">
                  <a16:creationId xmlns:a16="http://schemas.microsoft.com/office/drawing/2014/main" id="{C98C0D2B-5F12-FAC1-6B85-425006134116}"/>
                </a:ext>
              </a:extLst>
            </p:cNvPr>
            <p:cNvSpPr/>
            <p:nvPr/>
          </p:nvSpPr>
          <p:spPr>
            <a:xfrm>
              <a:off x="1595475" y="3597175"/>
              <a:ext cx="935700" cy="1258425"/>
            </a:xfrm>
            <a:custGeom>
              <a:avLst/>
              <a:gdLst/>
              <a:ahLst/>
              <a:cxnLst/>
              <a:rect l="l" t="t" r="r" b="b"/>
              <a:pathLst>
                <a:path w="37428" h="50337" extrusionOk="0">
                  <a:moveTo>
                    <a:pt x="4470" y="1"/>
                  </a:moveTo>
                  <a:cubicBezTo>
                    <a:pt x="2002" y="1"/>
                    <a:pt x="1" y="2002"/>
                    <a:pt x="1" y="4437"/>
                  </a:cubicBezTo>
                  <a:lnTo>
                    <a:pt x="1" y="45900"/>
                  </a:lnTo>
                  <a:cubicBezTo>
                    <a:pt x="1" y="48335"/>
                    <a:pt x="2002" y="50337"/>
                    <a:pt x="4470" y="50337"/>
                  </a:cubicBezTo>
                  <a:lnTo>
                    <a:pt x="32957" y="50337"/>
                  </a:lnTo>
                  <a:cubicBezTo>
                    <a:pt x="35426" y="50337"/>
                    <a:pt x="37427" y="48335"/>
                    <a:pt x="37427" y="45900"/>
                  </a:cubicBezTo>
                  <a:lnTo>
                    <a:pt x="37427" y="4437"/>
                  </a:lnTo>
                  <a:cubicBezTo>
                    <a:pt x="37427" y="2002"/>
                    <a:pt x="35426" y="1"/>
                    <a:pt x="3292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3435;p110">
              <a:extLst>
                <a:ext uri="{FF2B5EF4-FFF2-40B4-BE49-F238E27FC236}">
                  <a16:creationId xmlns:a16="http://schemas.microsoft.com/office/drawing/2014/main" id="{18EF4F4B-5839-71C8-E0F1-7B6F7B28BB32}"/>
                </a:ext>
              </a:extLst>
            </p:cNvPr>
            <p:cNvSpPr/>
            <p:nvPr/>
          </p:nvSpPr>
          <p:spPr>
            <a:xfrm>
              <a:off x="2283475" y="4856425"/>
              <a:ext cx="105925" cy="91750"/>
            </a:xfrm>
            <a:custGeom>
              <a:avLst/>
              <a:gdLst/>
              <a:ahLst/>
              <a:cxnLst/>
              <a:rect l="l" t="t" r="r" b="b"/>
              <a:pathLst>
                <a:path w="4237" h="3670" extrusionOk="0">
                  <a:moveTo>
                    <a:pt x="0" y="0"/>
                  </a:moveTo>
                  <a:lnTo>
                    <a:pt x="0" y="2569"/>
                  </a:lnTo>
                  <a:cubicBezTo>
                    <a:pt x="0" y="3203"/>
                    <a:pt x="501" y="3670"/>
                    <a:pt x="1101" y="3670"/>
                  </a:cubicBezTo>
                  <a:lnTo>
                    <a:pt x="3136" y="3670"/>
                  </a:lnTo>
                  <a:cubicBezTo>
                    <a:pt x="3770" y="3670"/>
                    <a:pt x="4237" y="3169"/>
                    <a:pt x="4237" y="2569"/>
                  </a:cubicBezTo>
                  <a:lnTo>
                    <a:pt x="4237"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3436;p110">
              <a:extLst>
                <a:ext uri="{FF2B5EF4-FFF2-40B4-BE49-F238E27FC236}">
                  <a16:creationId xmlns:a16="http://schemas.microsoft.com/office/drawing/2014/main" id="{48A454E5-EC75-7E79-0521-2F8FC2F1001A}"/>
                </a:ext>
              </a:extLst>
            </p:cNvPr>
            <p:cNvSpPr/>
            <p:nvPr/>
          </p:nvSpPr>
          <p:spPr>
            <a:xfrm>
              <a:off x="1734750" y="4856425"/>
              <a:ext cx="105100" cy="91750"/>
            </a:xfrm>
            <a:custGeom>
              <a:avLst/>
              <a:gdLst/>
              <a:ahLst/>
              <a:cxnLst/>
              <a:rect l="l" t="t" r="r" b="b"/>
              <a:pathLst>
                <a:path w="4204" h="3670" extrusionOk="0">
                  <a:moveTo>
                    <a:pt x="0" y="0"/>
                  </a:moveTo>
                  <a:lnTo>
                    <a:pt x="0" y="2569"/>
                  </a:lnTo>
                  <a:cubicBezTo>
                    <a:pt x="0" y="3203"/>
                    <a:pt x="501" y="3670"/>
                    <a:pt x="1068" y="3670"/>
                  </a:cubicBezTo>
                  <a:lnTo>
                    <a:pt x="3102" y="3670"/>
                  </a:lnTo>
                  <a:cubicBezTo>
                    <a:pt x="3736" y="3670"/>
                    <a:pt x="4203" y="3169"/>
                    <a:pt x="4203" y="2569"/>
                  </a:cubicBezTo>
                  <a:lnTo>
                    <a:pt x="4203"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3437;p110">
              <a:extLst>
                <a:ext uri="{FF2B5EF4-FFF2-40B4-BE49-F238E27FC236}">
                  <a16:creationId xmlns:a16="http://schemas.microsoft.com/office/drawing/2014/main" id="{B81BFACB-5BCE-01FE-E8FE-33AFC544010B}"/>
                </a:ext>
              </a:extLst>
            </p:cNvPr>
            <p:cNvSpPr/>
            <p:nvPr/>
          </p:nvSpPr>
          <p:spPr>
            <a:xfrm>
              <a:off x="2337675" y="3689750"/>
              <a:ext cx="106775" cy="1081625"/>
            </a:xfrm>
            <a:custGeom>
              <a:avLst/>
              <a:gdLst/>
              <a:ahLst/>
              <a:cxnLst/>
              <a:rect l="l" t="t" r="r" b="b"/>
              <a:pathLst>
                <a:path w="4271" h="43265" extrusionOk="0">
                  <a:moveTo>
                    <a:pt x="2135" y="1"/>
                  </a:moveTo>
                  <a:cubicBezTo>
                    <a:pt x="968" y="1"/>
                    <a:pt x="0" y="968"/>
                    <a:pt x="0" y="2135"/>
                  </a:cubicBezTo>
                  <a:lnTo>
                    <a:pt x="0" y="41163"/>
                  </a:lnTo>
                  <a:cubicBezTo>
                    <a:pt x="0" y="42331"/>
                    <a:pt x="968" y="43265"/>
                    <a:pt x="2135" y="43265"/>
                  </a:cubicBezTo>
                  <a:cubicBezTo>
                    <a:pt x="3303" y="43265"/>
                    <a:pt x="4270" y="42331"/>
                    <a:pt x="4270" y="41163"/>
                  </a:cubicBezTo>
                  <a:lnTo>
                    <a:pt x="4270" y="2135"/>
                  </a:lnTo>
                  <a:cubicBezTo>
                    <a:pt x="4270" y="968"/>
                    <a:pt x="3303" y="1"/>
                    <a:pt x="2135"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3438;p110">
              <a:extLst>
                <a:ext uri="{FF2B5EF4-FFF2-40B4-BE49-F238E27FC236}">
                  <a16:creationId xmlns:a16="http://schemas.microsoft.com/office/drawing/2014/main" id="{2B144A7C-1012-1F81-F71B-47D5B2E6C27F}"/>
                </a:ext>
              </a:extLst>
            </p:cNvPr>
            <p:cNvSpPr/>
            <p:nvPr/>
          </p:nvSpPr>
          <p:spPr>
            <a:xfrm>
              <a:off x="2119175" y="3689750"/>
              <a:ext cx="105950" cy="1081625"/>
            </a:xfrm>
            <a:custGeom>
              <a:avLst/>
              <a:gdLst/>
              <a:ahLst/>
              <a:cxnLst/>
              <a:rect l="l" t="t" r="r" b="b"/>
              <a:pathLst>
                <a:path w="4238" h="43265" extrusionOk="0">
                  <a:moveTo>
                    <a:pt x="2136" y="1"/>
                  </a:moveTo>
                  <a:cubicBezTo>
                    <a:pt x="968" y="1"/>
                    <a:pt x="1" y="968"/>
                    <a:pt x="1" y="2135"/>
                  </a:cubicBezTo>
                  <a:lnTo>
                    <a:pt x="1" y="41163"/>
                  </a:lnTo>
                  <a:cubicBezTo>
                    <a:pt x="1" y="42331"/>
                    <a:pt x="968" y="43265"/>
                    <a:pt x="2136" y="43265"/>
                  </a:cubicBezTo>
                  <a:cubicBezTo>
                    <a:pt x="3303" y="43265"/>
                    <a:pt x="4237" y="42331"/>
                    <a:pt x="4237" y="41163"/>
                  </a:cubicBezTo>
                  <a:lnTo>
                    <a:pt x="4237" y="2135"/>
                  </a:lnTo>
                  <a:cubicBezTo>
                    <a:pt x="4237" y="968"/>
                    <a:pt x="3303" y="1"/>
                    <a:pt x="2136"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3439;p110">
              <a:extLst>
                <a:ext uri="{FF2B5EF4-FFF2-40B4-BE49-F238E27FC236}">
                  <a16:creationId xmlns:a16="http://schemas.microsoft.com/office/drawing/2014/main" id="{E9A05E52-9772-E145-9B50-01B43E1D8121}"/>
                </a:ext>
              </a:extLst>
            </p:cNvPr>
            <p:cNvSpPr/>
            <p:nvPr/>
          </p:nvSpPr>
          <p:spPr>
            <a:xfrm>
              <a:off x="1899850" y="3689750"/>
              <a:ext cx="107625" cy="1081625"/>
            </a:xfrm>
            <a:custGeom>
              <a:avLst/>
              <a:gdLst/>
              <a:ahLst/>
              <a:cxnLst/>
              <a:rect l="l" t="t" r="r" b="b"/>
              <a:pathLst>
                <a:path w="4305" h="43265" extrusionOk="0">
                  <a:moveTo>
                    <a:pt x="2136" y="1"/>
                  </a:moveTo>
                  <a:cubicBezTo>
                    <a:pt x="968" y="1"/>
                    <a:pt x="1" y="968"/>
                    <a:pt x="1" y="2135"/>
                  </a:cubicBezTo>
                  <a:lnTo>
                    <a:pt x="1" y="41163"/>
                  </a:lnTo>
                  <a:cubicBezTo>
                    <a:pt x="1" y="42331"/>
                    <a:pt x="968" y="43265"/>
                    <a:pt x="2136" y="43265"/>
                  </a:cubicBezTo>
                  <a:cubicBezTo>
                    <a:pt x="3303" y="43265"/>
                    <a:pt x="4271" y="42331"/>
                    <a:pt x="4271" y="41163"/>
                  </a:cubicBezTo>
                  <a:lnTo>
                    <a:pt x="4271" y="2135"/>
                  </a:lnTo>
                  <a:cubicBezTo>
                    <a:pt x="4304" y="968"/>
                    <a:pt x="3337" y="1"/>
                    <a:pt x="2136"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3440;p110">
              <a:extLst>
                <a:ext uri="{FF2B5EF4-FFF2-40B4-BE49-F238E27FC236}">
                  <a16:creationId xmlns:a16="http://schemas.microsoft.com/office/drawing/2014/main" id="{4EF7B501-84FF-0328-AACE-80DDBCFBA95B}"/>
                </a:ext>
              </a:extLst>
            </p:cNvPr>
            <p:cNvSpPr/>
            <p:nvPr/>
          </p:nvSpPr>
          <p:spPr>
            <a:xfrm>
              <a:off x="1682200" y="3689750"/>
              <a:ext cx="106775" cy="1081625"/>
            </a:xfrm>
            <a:custGeom>
              <a:avLst/>
              <a:gdLst/>
              <a:ahLst/>
              <a:cxnLst/>
              <a:rect l="l" t="t" r="r" b="b"/>
              <a:pathLst>
                <a:path w="4271" h="43265" extrusionOk="0">
                  <a:moveTo>
                    <a:pt x="2136" y="1"/>
                  </a:moveTo>
                  <a:cubicBezTo>
                    <a:pt x="968" y="1"/>
                    <a:pt x="1" y="968"/>
                    <a:pt x="1" y="2135"/>
                  </a:cubicBezTo>
                  <a:lnTo>
                    <a:pt x="1" y="41163"/>
                  </a:lnTo>
                  <a:cubicBezTo>
                    <a:pt x="1" y="42331"/>
                    <a:pt x="968" y="43265"/>
                    <a:pt x="2136" y="43265"/>
                  </a:cubicBezTo>
                  <a:cubicBezTo>
                    <a:pt x="3303" y="43265"/>
                    <a:pt x="4270" y="42331"/>
                    <a:pt x="4270" y="41163"/>
                  </a:cubicBezTo>
                  <a:lnTo>
                    <a:pt x="4270" y="2135"/>
                  </a:lnTo>
                  <a:cubicBezTo>
                    <a:pt x="4270" y="968"/>
                    <a:pt x="3303" y="1"/>
                    <a:pt x="2136"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3441;p110">
              <a:extLst>
                <a:ext uri="{FF2B5EF4-FFF2-40B4-BE49-F238E27FC236}">
                  <a16:creationId xmlns:a16="http://schemas.microsoft.com/office/drawing/2014/main" id="{005EC8D9-5ED6-BCEC-5D43-2F0D1846F221}"/>
                </a:ext>
              </a:extLst>
            </p:cNvPr>
            <p:cNvSpPr/>
            <p:nvPr/>
          </p:nvSpPr>
          <p:spPr>
            <a:xfrm>
              <a:off x="2383550" y="3689750"/>
              <a:ext cx="60900" cy="1084125"/>
            </a:xfrm>
            <a:custGeom>
              <a:avLst/>
              <a:gdLst/>
              <a:ahLst/>
              <a:cxnLst/>
              <a:rect l="l" t="t" r="r" b="b"/>
              <a:pathLst>
                <a:path w="2436" h="43365" extrusionOk="0">
                  <a:moveTo>
                    <a:pt x="300" y="1"/>
                  </a:moveTo>
                  <a:cubicBezTo>
                    <a:pt x="234" y="1"/>
                    <a:pt x="100" y="1"/>
                    <a:pt x="0" y="34"/>
                  </a:cubicBezTo>
                  <a:cubicBezTo>
                    <a:pt x="1068" y="167"/>
                    <a:pt x="1835" y="1068"/>
                    <a:pt x="1835" y="2169"/>
                  </a:cubicBezTo>
                  <a:lnTo>
                    <a:pt x="1835" y="41197"/>
                  </a:lnTo>
                  <a:cubicBezTo>
                    <a:pt x="1835" y="42264"/>
                    <a:pt x="1068" y="43165"/>
                    <a:pt x="0" y="43332"/>
                  </a:cubicBezTo>
                  <a:cubicBezTo>
                    <a:pt x="100" y="43332"/>
                    <a:pt x="234" y="43365"/>
                    <a:pt x="300" y="43365"/>
                  </a:cubicBezTo>
                  <a:cubicBezTo>
                    <a:pt x="1468" y="43365"/>
                    <a:pt x="2435" y="42398"/>
                    <a:pt x="2435" y="41230"/>
                  </a:cubicBezTo>
                  <a:lnTo>
                    <a:pt x="2435" y="2202"/>
                  </a:lnTo>
                  <a:cubicBezTo>
                    <a:pt x="2435" y="968"/>
                    <a:pt x="1468" y="1"/>
                    <a:pt x="300"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3442;p110">
              <a:extLst>
                <a:ext uri="{FF2B5EF4-FFF2-40B4-BE49-F238E27FC236}">
                  <a16:creationId xmlns:a16="http://schemas.microsoft.com/office/drawing/2014/main" id="{EDAFF27E-DA62-16CF-FCFE-D51A0FE379B9}"/>
                </a:ext>
              </a:extLst>
            </p:cNvPr>
            <p:cNvSpPr/>
            <p:nvPr/>
          </p:nvSpPr>
          <p:spPr>
            <a:xfrm>
              <a:off x="2165050" y="3689750"/>
              <a:ext cx="60075" cy="1084125"/>
            </a:xfrm>
            <a:custGeom>
              <a:avLst/>
              <a:gdLst/>
              <a:ahLst/>
              <a:cxnLst/>
              <a:rect l="l" t="t" r="r" b="b"/>
              <a:pathLst>
                <a:path w="2403" h="43365" extrusionOk="0">
                  <a:moveTo>
                    <a:pt x="301" y="1"/>
                  </a:moveTo>
                  <a:cubicBezTo>
                    <a:pt x="201" y="1"/>
                    <a:pt x="67" y="1"/>
                    <a:pt x="1" y="34"/>
                  </a:cubicBezTo>
                  <a:cubicBezTo>
                    <a:pt x="1035" y="167"/>
                    <a:pt x="1835" y="1068"/>
                    <a:pt x="1835" y="2169"/>
                  </a:cubicBezTo>
                  <a:lnTo>
                    <a:pt x="1835" y="41197"/>
                  </a:lnTo>
                  <a:cubicBezTo>
                    <a:pt x="1835" y="42264"/>
                    <a:pt x="1035" y="43165"/>
                    <a:pt x="1" y="43332"/>
                  </a:cubicBezTo>
                  <a:cubicBezTo>
                    <a:pt x="67" y="43332"/>
                    <a:pt x="201" y="43365"/>
                    <a:pt x="301" y="43365"/>
                  </a:cubicBezTo>
                  <a:cubicBezTo>
                    <a:pt x="1468" y="43365"/>
                    <a:pt x="2402" y="42398"/>
                    <a:pt x="2402" y="41230"/>
                  </a:cubicBezTo>
                  <a:lnTo>
                    <a:pt x="2402" y="2202"/>
                  </a:lnTo>
                  <a:cubicBezTo>
                    <a:pt x="2402" y="968"/>
                    <a:pt x="1468" y="1"/>
                    <a:pt x="301"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3443;p110">
              <a:extLst>
                <a:ext uri="{FF2B5EF4-FFF2-40B4-BE49-F238E27FC236}">
                  <a16:creationId xmlns:a16="http://schemas.microsoft.com/office/drawing/2014/main" id="{67BCC77E-7364-8917-AD22-65A8B1F1F300}"/>
                </a:ext>
              </a:extLst>
            </p:cNvPr>
            <p:cNvSpPr/>
            <p:nvPr/>
          </p:nvSpPr>
          <p:spPr>
            <a:xfrm>
              <a:off x="1945725" y="3689750"/>
              <a:ext cx="61750" cy="1084125"/>
            </a:xfrm>
            <a:custGeom>
              <a:avLst/>
              <a:gdLst/>
              <a:ahLst/>
              <a:cxnLst/>
              <a:rect l="l" t="t" r="r" b="b"/>
              <a:pathLst>
                <a:path w="2470" h="43365" extrusionOk="0">
                  <a:moveTo>
                    <a:pt x="301" y="1"/>
                  </a:moveTo>
                  <a:cubicBezTo>
                    <a:pt x="234" y="1"/>
                    <a:pt x="101" y="1"/>
                    <a:pt x="1" y="34"/>
                  </a:cubicBezTo>
                  <a:cubicBezTo>
                    <a:pt x="1068" y="167"/>
                    <a:pt x="1835" y="1068"/>
                    <a:pt x="1835" y="2169"/>
                  </a:cubicBezTo>
                  <a:lnTo>
                    <a:pt x="1835" y="41197"/>
                  </a:lnTo>
                  <a:cubicBezTo>
                    <a:pt x="1835" y="42264"/>
                    <a:pt x="1068" y="43165"/>
                    <a:pt x="1" y="43332"/>
                  </a:cubicBezTo>
                  <a:cubicBezTo>
                    <a:pt x="101" y="43332"/>
                    <a:pt x="234" y="43365"/>
                    <a:pt x="301" y="43365"/>
                  </a:cubicBezTo>
                  <a:cubicBezTo>
                    <a:pt x="1468" y="43365"/>
                    <a:pt x="2436" y="42398"/>
                    <a:pt x="2436" y="41230"/>
                  </a:cubicBezTo>
                  <a:lnTo>
                    <a:pt x="2436" y="2202"/>
                  </a:lnTo>
                  <a:cubicBezTo>
                    <a:pt x="2469" y="968"/>
                    <a:pt x="1502" y="1"/>
                    <a:pt x="301"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3444;p110">
              <a:extLst>
                <a:ext uri="{FF2B5EF4-FFF2-40B4-BE49-F238E27FC236}">
                  <a16:creationId xmlns:a16="http://schemas.microsoft.com/office/drawing/2014/main" id="{EA207842-1457-A2BA-2C4B-F96964BBF8D6}"/>
                </a:ext>
              </a:extLst>
            </p:cNvPr>
            <p:cNvSpPr/>
            <p:nvPr/>
          </p:nvSpPr>
          <p:spPr>
            <a:xfrm>
              <a:off x="1728075" y="3689750"/>
              <a:ext cx="60900" cy="1084125"/>
            </a:xfrm>
            <a:custGeom>
              <a:avLst/>
              <a:gdLst/>
              <a:ahLst/>
              <a:cxnLst/>
              <a:rect l="l" t="t" r="r" b="b"/>
              <a:pathLst>
                <a:path w="2436" h="43365" extrusionOk="0">
                  <a:moveTo>
                    <a:pt x="301" y="1"/>
                  </a:moveTo>
                  <a:cubicBezTo>
                    <a:pt x="201" y="1"/>
                    <a:pt x="100" y="1"/>
                    <a:pt x="0" y="34"/>
                  </a:cubicBezTo>
                  <a:cubicBezTo>
                    <a:pt x="1034" y="167"/>
                    <a:pt x="1835" y="1068"/>
                    <a:pt x="1835" y="2169"/>
                  </a:cubicBezTo>
                  <a:lnTo>
                    <a:pt x="1835" y="41197"/>
                  </a:lnTo>
                  <a:cubicBezTo>
                    <a:pt x="1835" y="42264"/>
                    <a:pt x="1034" y="43165"/>
                    <a:pt x="0" y="43332"/>
                  </a:cubicBezTo>
                  <a:cubicBezTo>
                    <a:pt x="100" y="43332"/>
                    <a:pt x="201" y="43365"/>
                    <a:pt x="301" y="43365"/>
                  </a:cubicBezTo>
                  <a:cubicBezTo>
                    <a:pt x="1468" y="43365"/>
                    <a:pt x="2435" y="42398"/>
                    <a:pt x="2435" y="41230"/>
                  </a:cubicBezTo>
                  <a:lnTo>
                    <a:pt x="2435" y="2202"/>
                  </a:lnTo>
                  <a:cubicBezTo>
                    <a:pt x="2435" y="968"/>
                    <a:pt x="1468" y="1"/>
                    <a:pt x="301"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3445;p110">
              <a:extLst>
                <a:ext uri="{FF2B5EF4-FFF2-40B4-BE49-F238E27FC236}">
                  <a16:creationId xmlns:a16="http://schemas.microsoft.com/office/drawing/2014/main" id="{2179AACD-066F-D440-7D50-5636FA2EC2FE}"/>
                </a:ext>
              </a:extLst>
            </p:cNvPr>
            <p:cNvSpPr/>
            <p:nvPr/>
          </p:nvSpPr>
          <p:spPr>
            <a:xfrm>
              <a:off x="1798125" y="2935875"/>
              <a:ext cx="529575" cy="662175"/>
            </a:xfrm>
            <a:custGeom>
              <a:avLst/>
              <a:gdLst/>
              <a:ahLst/>
              <a:cxnLst/>
              <a:rect l="l" t="t" r="r" b="b"/>
              <a:pathLst>
                <a:path w="21183" h="26487" extrusionOk="0">
                  <a:moveTo>
                    <a:pt x="4237" y="1"/>
                  </a:moveTo>
                  <a:cubicBezTo>
                    <a:pt x="1902" y="1"/>
                    <a:pt x="0" y="1935"/>
                    <a:pt x="0" y="4270"/>
                  </a:cubicBezTo>
                  <a:lnTo>
                    <a:pt x="0" y="26486"/>
                  </a:lnTo>
                  <a:lnTo>
                    <a:pt x="2302" y="26486"/>
                  </a:lnTo>
                  <a:lnTo>
                    <a:pt x="2302" y="4270"/>
                  </a:lnTo>
                  <a:cubicBezTo>
                    <a:pt x="2302" y="3203"/>
                    <a:pt x="3169" y="2336"/>
                    <a:pt x="4203" y="2336"/>
                  </a:cubicBezTo>
                  <a:lnTo>
                    <a:pt x="16979" y="2336"/>
                  </a:lnTo>
                  <a:cubicBezTo>
                    <a:pt x="18013" y="2336"/>
                    <a:pt x="18881" y="3203"/>
                    <a:pt x="18881" y="4270"/>
                  </a:cubicBezTo>
                  <a:lnTo>
                    <a:pt x="18881" y="26486"/>
                  </a:lnTo>
                  <a:lnTo>
                    <a:pt x="21182" y="26486"/>
                  </a:lnTo>
                  <a:lnTo>
                    <a:pt x="21182" y="4270"/>
                  </a:lnTo>
                  <a:cubicBezTo>
                    <a:pt x="21182" y="1869"/>
                    <a:pt x="19314" y="1"/>
                    <a:pt x="16979"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3446;p110">
              <a:extLst>
                <a:ext uri="{FF2B5EF4-FFF2-40B4-BE49-F238E27FC236}">
                  <a16:creationId xmlns:a16="http://schemas.microsoft.com/office/drawing/2014/main" id="{6F0038C5-B47E-25F6-A243-35F05721B66C}"/>
                </a:ext>
              </a:extLst>
            </p:cNvPr>
            <p:cNvSpPr/>
            <p:nvPr/>
          </p:nvSpPr>
          <p:spPr>
            <a:xfrm>
              <a:off x="1919875" y="2927550"/>
              <a:ext cx="286075" cy="75075"/>
            </a:xfrm>
            <a:custGeom>
              <a:avLst/>
              <a:gdLst/>
              <a:ahLst/>
              <a:cxnLst/>
              <a:rect l="l" t="t" r="r" b="b"/>
              <a:pathLst>
                <a:path w="11443" h="3003" extrusionOk="0">
                  <a:moveTo>
                    <a:pt x="334" y="0"/>
                  </a:moveTo>
                  <a:cubicBezTo>
                    <a:pt x="167" y="0"/>
                    <a:pt x="1" y="133"/>
                    <a:pt x="1" y="334"/>
                  </a:cubicBezTo>
                  <a:lnTo>
                    <a:pt x="1" y="2669"/>
                  </a:lnTo>
                  <a:cubicBezTo>
                    <a:pt x="1" y="2835"/>
                    <a:pt x="134" y="3002"/>
                    <a:pt x="334" y="3002"/>
                  </a:cubicBezTo>
                  <a:lnTo>
                    <a:pt x="11108" y="3002"/>
                  </a:lnTo>
                  <a:cubicBezTo>
                    <a:pt x="11275" y="3002"/>
                    <a:pt x="11442" y="2869"/>
                    <a:pt x="11442" y="2669"/>
                  </a:cubicBezTo>
                  <a:lnTo>
                    <a:pt x="11442" y="334"/>
                  </a:lnTo>
                  <a:cubicBezTo>
                    <a:pt x="11442" y="133"/>
                    <a:pt x="11275" y="0"/>
                    <a:pt x="11108"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13544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2: Data Cleaning</a:t>
            </a:r>
            <a:endParaRPr dirty="0"/>
          </a:p>
        </p:txBody>
      </p:sp>
      <p:cxnSp>
        <p:nvCxnSpPr>
          <p:cNvPr id="2" name="Google Shape;197;p16">
            <a:extLst>
              <a:ext uri="{FF2B5EF4-FFF2-40B4-BE49-F238E27FC236}">
                <a16:creationId xmlns:a16="http://schemas.microsoft.com/office/drawing/2014/main" id="{D053545D-6952-4F92-82D8-557027548FD4}"/>
              </a:ext>
            </a:extLst>
          </p:cNvPr>
          <p:cNvCxnSpPr>
            <a:cxnSpLocks/>
          </p:cNvCxnSpPr>
          <p:nvPr/>
        </p:nvCxnSpPr>
        <p:spPr>
          <a:xfrm>
            <a:off x="1457540" y="1134406"/>
            <a:ext cx="0" cy="3733227"/>
          </a:xfrm>
          <a:prstGeom prst="straightConnector1">
            <a:avLst/>
          </a:prstGeom>
          <a:noFill/>
          <a:ln w="28575" cap="flat" cmpd="sng">
            <a:solidFill>
              <a:schemeClr val="accent1"/>
            </a:solidFill>
            <a:prstDash val="solid"/>
            <a:round/>
            <a:headEnd type="none" w="med" len="med"/>
            <a:tailEnd type="none" w="med" len="med"/>
          </a:ln>
        </p:spPr>
      </p:cxnSp>
      <p:grpSp>
        <p:nvGrpSpPr>
          <p:cNvPr id="12" name="Group 11">
            <a:extLst>
              <a:ext uri="{FF2B5EF4-FFF2-40B4-BE49-F238E27FC236}">
                <a16:creationId xmlns:a16="http://schemas.microsoft.com/office/drawing/2014/main" id="{4AFDCB18-C2F3-6C96-B056-C91C68ABF600}"/>
              </a:ext>
            </a:extLst>
          </p:cNvPr>
          <p:cNvGrpSpPr/>
          <p:nvPr/>
        </p:nvGrpSpPr>
        <p:grpSpPr>
          <a:xfrm>
            <a:off x="1357790" y="1332746"/>
            <a:ext cx="6328670" cy="401389"/>
            <a:chOff x="1357790" y="1482996"/>
            <a:chExt cx="6328670" cy="401389"/>
          </a:xfrm>
        </p:grpSpPr>
        <p:sp>
          <p:nvSpPr>
            <p:cNvPr id="44" name="Google Shape;1369;p28">
              <a:extLst>
                <a:ext uri="{FF2B5EF4-FFF2-40B4-BE49-F238E27FC236}">
                  <a16:creationId xmlns:a16="http://schemas.microsoft.com/office/drawing/2014/main" id="{6F7F913C-F5E7-EFCE-69C0-66676C797C1A}"/>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Check for </a:t>
              </a:r>
              <a:r>
                <a:rPr lang="en" sz="1200" b="1" dirty="0">
                  <a:solidFill>
                    <a:schemeClr val="accent1"/>
                  </a:solidFill>
                  <a:latin typeface="Roboto"/>
                  <a:ea typeface="Roboto"/>
                  <a:cs typeface="Roboto"/>
                  <a:sym typeface="Roboto"/>
                </a:rPr>
                <a:t>null values </a:t>
              </a:r>
              <a:r>
                <a:rPr lang="en" sz="1200" dirty="0">
                  <a:solidFill>
                    <a:srgbClr val="000000"/>
                  </a:solidFill>
                  <a:latin typeface="Roboto"/>
                  <a:ea typeface="Roboto"/>
                  <a:cs typeface="Roboto"/>
                  <a:sym typeface="Roboto"/>
                </a:rPr>
                <a:t>but I did not have any.</a:t>
              </a:r>
              <a:endParaRPr lang="en" dirty="0">
                <a:solidFill>
                  <a:srgbClr val="000000"/>
                </a:solidFill>
                <a:latin typeface="Roboto"/>
                <a:ea typeface="Roboto"/>
                <a:cs typeface="Roboto"/>
                <a:sym typeface="Roboto"/>
              </a:endParaRPr>
            </a:p>
          </p:txBody>
        </p:sp>
        <p:sp>
          <p:nvSpPr>
            <p:cNvPr id="8" name="Google Shape;1372;p28">
              <a:extLst>
                <a:ext uri="{FF2B5EF4-FFF2-40B4-BE49-F238E27FC236}">
                  <a16:creationId xmlns:a16="http://schemas.microsoft.com/office/drawing/2014/main" id="{07DCB739-497E-8F68-D692-3CCDEAC54B96}"/>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F5EEB2AE-FAEC-A11E-17A6-FE04D01D88EA}"/>
              </a:ext>
            </a:extLst>
          </p:cNvPr>
          <p:cNvGrpSpPr/>
          <p:nvPr/>
        </p:nvGrpSpPr>
        <p:grpSpPr>
          <a:xfrm>
            <a:off x="1357790" y="2024773"/>
            <a:ext cx="6328670" cy="401389"/>
            <a:chOff x="1357790" y="1482996"/>
            <a:chExt cx="6328670" cy="401389"/>
          </a:xfrm>
        </p:grpSpPr>
        <p:sp>
          <p:nvSpPr>
            <p:cNvPr id="14" name="Google Shape;1369;p28">
              <a:extLst>
                <a:ext uri="{FF2B5EF4-FFF2-40B4-BE49-F238E27FC236}">
                  <a16:creationId xmlns:a16="http://schemas.microsoft.com/office/drawing/2014/main" id="{0886FCDD-D378-F03D-5E70-5C5CF7FD843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Since I selected the top 80 pictures (top search results) per country, I could have some duplicated pictures. I decided to remove them using </a:t>
              </a:r>
              <a:r>
                <a:rPr lang="en" sz="1200" b="1" dirty="0">
                  <a:latin typeface="Roboto"/>
                  <a:ea typeface="Roboto"/>
                  <a:cs typeface="Roboto"/>
                  <a:sym typeface="Roboto"/>
                </a:rPr>
                <a:t>drop_duplicates</a:t>
              </a:r>
              <a:r>
                <a:rPr lang="en" sz="1200" dirty="0">
                  <a:latin typeface="Roboto"/>
                  <a:ea typeface="Roboto"/>
                  <a:cs typeface="Roboto"/>
                  <a:sym typeface="Roboto"/>
                </a:rPr>
                <a:t> on Pictures  </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5" name="Google Shape;1372;p28">
              <a:extLst>
                <a:ext uri="{FF2B5EF4-FFF2-40B4-BE49-F238E27FC236}">
                  <a16:creationId xmlns:a16="http://schemas.microsoft.com/office/drawing/2014/main" id="{E0ACA443-BB79-C36B-038C-7C19BC4012F1}"/>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9FB81D3D-8F29-65C4-D9FF-2D33845BF5BA}"/>
              </a:ext>
            </a:extLst>
          </p:cNvPr>
          <p:cNvGrpSpPr/>
          <p:nvPr/>
        </p:nvGrpSpPr>
        <p:grpSpPr>
          <a:xfrm>
            <a:off x="1357790" y="2997129"/>
            <a:ext cx="6328670" cy="401389"/>
            <a:chOff x="1357790" y="1482996"/>
            <a:chExt cx="6328670" cy="401389"/>
          </a:xfrm>
        </p:grpSpPr>
        <p:sp>
          <p:nvSpPr>
            <p:cNvPr id="17" name="Google Shape;1369;p28">
              <a:extLst>
                <a:ext uri="{FF2B5EF4-FFF2-40B4-BE49-F238E27FC236}">
                  <a16:creationId xmlns:a16="http://schemas.microsoft.com/office/drawing/2014/main" id="{8A86BD40-B46F-105C-21AD-E558D08DE5BB}"/>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Anticipating some NLP work later, I decided to standardize all columns containing string by removing special characters and transforming into lower case.</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8" name="Google Shape;1372;p28">
              <a:extLst>
                <a:ext uri="{FF2B5EF4-FFF2-40B4-BE49-F238E27FC236}">
                  <a16:creationId xmlns:a16="http://schemas.microsoft.com/office/drawing/2014/main" id="{E551A2C4-B766-7A5D-30FA-511B04446399}"/>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3832;p114">
            <a:extLst>
              <a:ext uri="{FF2B5EF4-FFF2-40B4-BE49-F238E27FC236}">
                <a16:creationId xmlns:a16="http://schemas.microsoft.com/office/drawing/2014/main" id="{AF6DA851-BEED-B2AA-B41D-BFCE9ABC0A19}"/>
              </a:ext>
            </a:extLst>
          </p:cNvPr>
          <p:cNvGrpSpPr/>
          <p:nvPr/>
        </p:nvGrpSpPr>
        <p:grpSpPr>
          <a:xfrm rot="20698378">
            <a:off x="525252" y="718162"/>
            <a:ext cx="719931" cy="832488"/>
            <a:chOff x="5619538" y="1966450"/>
            <a:chExt cx="249450" cy="288450"/>
          </a:xfrm>
        </p:grpSpPr>
        <p:sp>
          <p:nvSpPr>
            <p:cNvPr id="22" name="Google Shape;3833;p114">
              <a:extLst>
                <a:ext uri="{FF2B5EF4-FFF2-40B4-BE49-F238E27FC236}">
                  <a16:creationId xmlns:a16="http://schemas.microsoft.com/office/drawing/2014/main" id="{14EFD46F-9428-2023-A701-5C73DE840B48}"/>
                </a:ext>
              </a:extLst>
            </p:cNvPr>
            <p:cNvSpPr/>
            <p:nvPr/>
          </p:nvSpPr>
          <p:spPr>
            <a:xfrm>
              <a:off x="5653963" y="1985700"/>
              <a:ext cx="215025" cy="123925"/>
            </a:xfrm>
            <a:custGeom>
              <a:avLst/>
              <a:gdLst/>
              <a:ahLst/>
              <a:cxnLst/>
              <a:rect l="l" t="t" r="r" b="b"/>
              <a:pathLst>
                <a:path w="8601" h="4957" extrusionOk="0">
                  <a:moveTo>
                    <a:pt x="348" y="0"/>
                  </a:moveTo>
                  <a:cubicBezTo>
                    <a:pt x="348" y="803"/>
                    <a:pt x="1" y="1485"/>
                    <a:pt x="1" y="2288"/>
                  </a:cubicBezTo>
                  <a:cubicBezTo>
                    <a:pt x="1" y="3054"/>
                    <a:pt x="348" y="3941"/>
                    <a:pt x="348" y="4695"/>
                  </a:cubicBezTo>
                  <a:cubicBezTo>
                    <a:pt x="689" y="4878"/>
                    <a:pt x="1030" y="4957"/>
                    <a:pt x="1371" y="4957"/>
                  </a:cubicBezTo>
                  <a:cubicBezTo>
                    <a:pt x="3434" y="4957"/>
                    <a:pt x="5503" y="2086"/>
                    <a:pt x="7573" y="2086"/>
                  </a:cubicBezTo>
                  <a:cubicBezTo>
                    <a:pt x="7915" y="2086"/>
                    <a:pt x="8258" y="2165"/>
                    <a:pt x="8600" y="2348"/>
                  </a:cubicBezTo>
                  <a:cubicBezTo>
                    <a:pt x="7661" y="1311"/>
                    <a:pt x="6722" y="1060"/>
                    <a:pt x="5784" y="1060"/>
                  </a:cubicBezTo>
                  <a:cubicBezTo>
                    <a:pt x="4905" y="1060"/>
                    <a:pt x="4027" y="1280"/>
                    <a:pt x="3149" y="1280"/>
                  </a:cubicBezTo>
                  <a:cubicBezTo>
                    <a:pt x="2214" y="1280"/>
                    <a:pt x="1280" y="1030"/>
                    <a:pt x="348" y="0"/>
                  </a:cubicBez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3834;p114">
              <a:extLst>
                <a:ext uri="{FF2B5EF4-FFF2-40B4-BE49-F238E27FC236}">
                  <a16:creationId xmlns:a16="http://schemas.microsoft.com/office/drawing/2014/main" id="{15F4FE8C-FD9D-CF8F-154E-E621263AFE80}"/>
                </a:ext>
              </a:extLst>
            </p:cNvPr>
            <p:cNvSpPr/>
            <p:nvPr/>
          </p:nvSpPr>
          <p:spPr>
            <a:xfrm>
              <a:off x="5645138" y="1966450"/>
              <a:ext cx="17525" cy="268700"/>
            </a:xfrm>
            <a:custGeom>
              <a:avLst/>
              <a:gdLst/>
              <a:ahLst/>
              <a:cxnLst/>
              <a:rect l="l" t="t" r="r" b="b"/>
              <a:pathLst>
                <a:path w="701" h="10748" extrusionOk="0">
                  <a:moveTo>
                    <a:pt x="349" y="1"/>
                  </a:moveTo>
                  <a:cubicBezTo>
                    <a:pt x="174" y="1"/>
                    <a:pt x="0" y="118"/>
                    <a:pt x="6" y="351"/>
                  </a:cubicBezTo>
                  <a:lnTo>
                    <a:pt x="6" y="10400"/>
                  </a:lnTo>
                  <a:cubicBezTo>
                    <a:pt x="6" y="10591"/>
                    <a:pt x="162" y="10747"/>
                    <a:pt x="354" y="10747"/>
                  </a:cubicBezTo>
                  <a:cubicBezTo>
                    <a:pt x="545" y="10747"/>
                    <a:pt x="701" y="10591"/>
                    <a:pt x="701" y="10400"/>
                  </a:cubicBezTo>
                  <a:lnTo>
                    <a:pt x="701" y="351"/>
                  </a:lnTo>
                  <a:cubicBezTo>
                    <a:pt x="701" y="118"/>
                    <a:pt x="524" y="1"/>
                    <a:pt x="349" y="1"/>
                  </a:cubicBezTo>
                  <a:close/>
                </a:path>
              </a:pathLst>
            </a:custGeom>
            <a:solidFill>
              <a:srgbClr val="AE84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3835;p114">
              <a:extLst>
                <a:ext uri="{FF2B5EF4-FFF2-40B4-BE49-F238E27FC236}">
                  <a16:creationId xmlns:a16="http://schemas.microsoft.com/office/drawing/2014/main" id="{B8EDAC91-47CA-50C0-59D1-AB55A4FAD38F}"/>
                </a:ext>
              </a:extLst>
            </p:cNvPr>
            <p:cNvSpPr/>
            <p:nvPr/>
          </p:nvSpPr>
          <p:spPr>
            <a:xfrm>
              <a:off x="5677013" y="2037825"/>
              <a:ext cx="154250" cy="71850"/>
            </a:xfrm>
            <a:custGeom>
              <a:avLst/>
              <a:gdLst/>
              <a:ahLst/>
              <a:cxnLst/>
              <a:rect l="l" t="t" r="r" b="b"/>
              <a:pathLst>
                <a:path w="6170" h="2874" extrusionOk="0">
                  <a:moveTo>
                    <a:pt x="5721" y="0"/>
                  </a:moveTo>
                  <a:cubicBezTo>
                    <a:pt x="3812" y="0"/>
                    <a:pt x="1911" y="2448"/>
                    <a:pt x="1" y="2826"/>
                  </a:cubicBezTo>
                  <a:cubicBezTo>
                    <a:pt x="150" y="2858"/>
                    <a:pt x="300" y="2873"/>
                    <a:pt x="449" y="2873"/>
                  </a:cubicBezTo>
                  <a:cubicBezTo>
                    <a:pt x="2358" y="2873"/>
                    <a:pt x="4259" y="425"/>
                    <a:pt x="6169" y="47"/>
                  </a:cubicBezTo>
                  <a:cubicBezTo>
                    <a:pt x="6020" y="15"/>
                    <a:pt x="5870" y="0"/>
                    <a:pt x="5721" y="0"/>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3836;p114">
              <a:extLst>
                <a:ext uri="{FF2B5EF4-FFF2-40B4-BE49-F238E27FC236}">
                  <a16:creationId xmlns:a16="http://schemas.microsoft.com/office/drawing/2014/main" id="{2EC35B76-FD49-7254-CC1A-94407A8EF173}"/>
                </a:ext>
              </a:extLst>
            </p:cNvPr>
            <p:cNvSpPr/>
            <p:nvPr/>
          </p:nvSpPr>
          <p:spPr>
            <a:xfrm>
              <a:off x="5619538" y="2149175"/>
              <a:ext cx="75175" cy="105725"/>
            </a:xfrm>
            <a:custGeom>
              <a:avLst/>
              <a:gdLst/>
              <a:ahLst/>
              <a:cxnLst/>
              <a:rect l="l" t="t" r="r" b="b"/>
              <a:pathLst>
                <a:path w="3007" h="4229" extrusionOk="0">
                  <a:moveTo>
                    <a:pt x="1725" y="1"/>
                  </a:moveTo>
                  <a:lnTo>
                    <a:pt x="1725" y="612"/>
                  </a:lnTo>
                  <a:lnTo>
                    <a:pt x="647" y="612"/>
                  </a:lnTo>
                  <a:cubicBezTo>
                    <a:pt x="288" y="612"/>
                    <a:pt x="0" y="899"/>
                    <a:pt x="0" y="1246"/>
                  </a:cubicBezTo>
                  <a:lnTo>
                    <a:pt x="0" y="2073"/>
                  </a:lnTo>
                  <a:cubicBezTo>
                    <a:pt x="0" y="2252"/>
                    <a:pt x="84" y="2420"/>
                    <a:pt x="204" y="2540"/>
                  </a:cubicBezTo>
                  <a:lnTo>
                    <a:pt x="803" y="3103"/>
                  </a:lnTo>
                  <a:cubicBezTo>
                    <a:pt x="935" y="3223"/>
                    <a:pt x="1018" y="3402"/>
                    <a:pt x="1006" y="3582"/>
                  </a:cubicBezTo>
                  <a:lnTo>
                    <a:pt x="1006" y="4229"/>
                  </a:lnTo>
                  <a:lnTo>
                    <a:pt x="3007" y="4229"/>
                  </a:lnTo>
                  <a:lnTo>
                    <a:pt x="2647" y="3294"/>
                  </a:lnTo>
                  <a:lnTo>
                    <a:pt x="2659" y="636"/>
                  </a:lnTo>
                  <a:cubicBezTo>
                    <a:pt x="2659" y="288"/>
                    <a:pt x="2372" y="1"/>
                    <a:pt x="2024" y="1"/>
                  </a:cubicBezTo>
                  <a:close/>
                </a:path>
              </a:pathLst>
            </a:custGeom>
            <a:solidFill>
              <a:srgbClr val="FFC3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3837;p114">
              <a:extLst>
                <a:ext uri="{FF2B5EF4-FFF2-40B4-BE49-F238E27FC236}">
                  <a16:creationId xmlns:a16="http://schemas.microsoft.com/office/drawing/2014/main" id="{0D8F1A08-F1BB-89E0-815A-5C778D943962}"/>
                </a:ext>
              </a:extLst>
            </p:cNvPr>
            <p:cNvSpPr/>
            <p:nvPr/>
          </p:nvSpPr>
          <p:spPr>
            <a:xfrm>
              <a:off x="5662363" y="2149175"/>
              <a:ext cx="32050" cy="105725"/>
            </a:xfrm>
            <a:custGeom>
              <a:avLst/>
              <a:gdLst/>
              <a:ahLst/>
              <a:cxnLst/>
              <a:rect l="l" t="t" r="r" b="b"/>
              <a:pathLst>
                <a:path w="1282" h="4229" extrusionOk="0">
                  <a:moveTo>
                    <a:pt x="0" y="1"/>
                  </a:moveTo>
                  <a:lnTo>
                    <a:pt x="0" y="600"/>
                  </a:lnTo>
                  <a:lnTo>
                    <a:pt x="0" y="648"/>
                  </a:lnTo>
                  <a:lnTo>
                    <a:pt x="0" y="3294"/>
                  </a:lnTo>
                  <a:lnTo>
                    <a:pt x="359" y="4229"/>
                  </a:lnTo>
                  <a:lnTo>
                    <a:pt x="1282" y="4229"/>
                  </a:lnTo>
                  <a:lnTo>
                    <a:pt x="934" y="3294"/>
                  </a:lnTo>
                  <a:lnTo>
                    <a:pt x="934" y="636"/>
                  </a:lnTo>
                  <a:cubicBezTo>
                    <a:pt x="934" y="288"/>
                    <a:pt x="647" y="1"/>
                    <a:pt x="299"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3838;p114">
              <a:extLst>
                <a:ext uri="{FF2B5EF4-FFF2-40B4-BE49-F238E27FC236}">
                  <a16:creationId xmlns:a16="http://schemas.microsoft.com/office/drawing/2014/main" id="{E0E75407-BD7E-F926-4BFC-22EC5C870C63}"/>
                </a:ext>
              </a:extLst>
            </p:cNvPr>
            <p:cNvSpPr/>
            <p:nvPr/>
          </p:nvSpPr>
          <p:spPr>
            <a:xfrm>
              <a:off x="5644688" y="2238700"/>
              <a:ext cx="50025" cy="16200"/>
            </a:xfrm>
            <a:custGeom>
              <a:avLst/>
              <a:gdLst/>
              <a:ahLst/>
              <a:cxnLst/>
              <a:rect l="l" t="t" r="r" b="b"/>
              <a:pathLst>
                <a:path w="2001" h="648" extrusionOk="0">
                  <a:moveTo>
                    <a:pt x="0" y="1"/>
                  </a:moveTo>
                  <a:lnTo>
                    <a:pt x="0" y="648"/>
                  </a:lnTo>
                  <a:lnTo>
                    <a:pt x="2001" y="648"/>
                  </a:lnTo>
                  <a:lnTo>
                    <a:pt x="1761" y="1"/>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3839;p114">
              <a:extLst>
                <a:ext uri="{FF2B5EF4-FFF2-40B4-BE49-F238E27FC236}">
                  <a16:creationId xmlns:a16="http://schemas.microsoft.com/office/drawing/2014/main" id="{9FA60971-9090-561C-B3AE-51F32A4D2A22}"/>
                </a:ext>
              </a:extLst>
            </p:cNvPr>
            <p:cNvSpPr/>
            <p:nvPr/>
          </p:nvSpPr>
          <p:spPr>
            <a:xfrm>
              <a:off x="5665338" y="2238700"/>
              <a:ext cx="29375" cy="16200"/>
            </a:xfrm>
            <a:custGeom>
              <a:avLst/>
              <a:gdLst/>
              <a:ahLst/>
              <a:cxnLst/>
              <a:rect l="l" t="t" r="r" b="b"/>
              <a:pathLst>
                <a:path w="1175" h="648" extrusionOk="0">
                  <a:moveTo>
                    <a:pt x="1" y="1"/>
                  </a:moveTo>
                  <a:lnTo>
                    <a:pt x="252" y="648"/>
                  </a:lnTo>
                  <a:lnTo>
                    <a:pt x="1175" y="648"/>
                  </a:lnTo>
                  <a:lnTo>
                    <a:pt x="935" y="1"/>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 name="Group 28">
            <a:extLst>
              <a:ext uri="{FF2B5EF4-FFF2-40B4-BE49-F238E27FC236}">
                <a16:creationId xmlns:a16="http://schemas.microsoft.com/office/drawing/2014/main" id="{B4B52C1E-F35F-98D8-F179-E60718B2CC56}"/>
              </a:ext>
            </a:extLst>
          </p:cNvPr>
          <p:cNvGrpSpPr/>
          <p:nvPr/>
        </p:nvGrpSpPr>
        <p:grpSpPr>
          <a:xfrm>
            <a:off x="1357790" y="3869735"/>
            <a:ext cx="6328670" cy="401389"/>
            <a:chOff x="1357790" y="1482996"/>
            <a:chExt cx="6328670" cy="401389"/>
          </a:xfrm>
        </p:grpSpPr>
        <p:sp>
          <p:nvSpPr>
            <p:cNvPr id="30" name="Google Shape;1369;p28">
              <a:extLst>
                <a:ext uri="{FF2B5EF4-FFF2-40B4-BE49-F238E27FC236}">
                  <a16:creationId xmlns:a16="http://schemas.microsoft.com/office/drawing/2014/main" id="{897887F0-28F1-9700-AC47-4E875EF952A2}"/>
                </a:ext>
              </a:extLst>
            </p:cNvPr>
            <p:cNvSpPr txBox="1"/>
            <p:nvPr/>
          </p:nvSpPr>
          <p:spPr>
            <a:xfrm>
              <a:off x="1763486" y="1482996"/>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b="1" dirty="0">
                  <a:solidFill>
                    <a:schemeClr val="accent1"/>
                  </a:solidFill>
                  <a:latin typeface="Roboto"/>
                  <a:ea typeface="Roboto"/>
                  <a:cs typeface="Roboto"/>
                  <a:sym typeface="Roboto"/>
                </a:rPr>
                <a:t>Results</a:t>
              </a:r>
              <a:r>
                <a:rPr lang="en" sz="1200" dirty="0">
                  <a:latin typeface="Roboto"/>
                  <a:ea typeface="Roboto"/>
                  <a:cs typeface="Roboto"/>
                  <a:sym typeface="Roboto"/>
                </a:rPr>
                <a:t>: our lugage is less heavy (-238 rows) and “description” and “Photographer” columns are clean.  </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31" name="Google Shape;1372;p28">
              <a:extLst>
                <a:ext uri="{FF2B5EF4-FFF2-40B4-BE49-F238E27FC236}">
                  <a16:creationId xmlns:a16="http://schemas.microsoft.com/office/drawing/2014/main" id="{604D7C04-1A89-FF41-0E27-1E638CF30B3D}"/>
                </a:ext>
              </a:extLst>
            </p:cNvPr>
            <p:cNvSpPr/>
            <p:nvPr/>
          </p:nvSpPr>
          <p:spPr>
            <a:xfrm>
              <a:off x="1357790" y="1583941"/>
              <a:ext cx="199500" cy="1995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2830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5" name="Google Shape;1365;p28"/>
          <p:cNvSpPr txBox="1">
            <a:spLocks noGrp="1"/>
          </p:cNvSpPr>
          <p:nvPr>
            <p:ph type="title"/>
          </p:nvPr>
        </p:nvSpPr>
        <p:spPr>
          <a:xfrm>
            <a:off x="457200" y="445025"/>
            <a:ext cx="8229600" cy="5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STEP 3: Exporting 4 entities/tables into MySQL (1/2)</a:t>
            </a:r>
            <a:endParaRPr dirty="0"/>
          </a:p>
        </p:txBody>
      </p:sp>
      <p:sp>
        <p:nvSpPr>
          <p:cNvPr id="44" name="Google Shape;1369;p28">
            <a:extLst>
              <a:ext uri="{FF2B5EF4-FFF2-40B4-BE49-F238E27FC236}">
                <a16:creationId xmlns:a16="http://schemas.microsoft.com/office/drawing/2014/main" id="{6F7F913C-F5E7-EFCE-69C0-66676C797C1A}"/>
              </a:ext>
            </a:extLst>
          </p:cNvPr>
          <p:cNvSpPr txBox="1"/>
          <p:nvPr/>
        </p:nvSpPr>
        <p:spPr>
          <a:xfrm>
            <a:off x="1516193" y="1189027"/>
            <a:ext cx="5922974"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200" dirty="0">
                <a:latin typeface="Roboto"/>
                <a:ea typeface="Roboto"/>
                <a:cs typeface="Roboto"/>
                <a:sym typeface="Roboto"/>
              </a:rPr>
              <a:t>After breaking up my main dataframe, I got </a:t>
            </a:r>
            <a:r>
              <a:rPr lang="en" sz="1200" b="1" dirty="0">
                <a:solidFill>
                  <a:schemeClr val="accent1"/>
                </a:solidFill>
                <a:latin typeface="Roboto"/>
                <a:ea typeface="Roboto"/>
                <a:cs typeface="Roboto"/>
                <a:sym typeface="Roboto"/>
              </a:rPr>
              <a:t>4 entities </a:t>
            </a:r>
            <a:r>
              <a:rPr lang="en" sz="1200" dirty="0">
                <a:latin typeface="Roboto"/>
                <a:ea typeface="Roboto"/>
                <a:cs typeface="Roboto"/>
                <a:sym typeface="Roboto"/>
              </a:rPr>
              <a:t>to export in MySQL database:</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grpSp>
        <p:nvGrpSpPr>
          <p:cNvPr id="3" name="Google Shape;3627;p114">
            <a:extLst>
              <a:ext uri="{FF2B5EF4-FFF2-40B4-BE49-F238E27FC236}">
                <a16:creationId xmlns:a16="http://schemas.microsoft.com/office/drawing/2014/main" id="{66A33F57-0A52-5A2A-C229-3D7D0001E19F}"/>
              </a:ext>
            </a:extLst>
          </p:cNvPr>
          <p:cNvGrpSpPr/>
          <p:nvPr/>
        </p:nvGrpSpPr>
        <p:grpSpPr>
          <a:xfrm rot="1123400">
            <a:off x="316594" y="790911"/>
            <a:ext cx="784547" cy="778869"/>
            <a:chOff x="2523438" y="1233075"/>
            <a:chExt cx="290175" cy="288075"/>
          </a:xfrm>
        </p:grpSpPr>
        <p:sp>
          <p:nvSpPr>
            <p:cNvPr id="4" name="Google Shape;3628;p114">
              <a:extLst>
                <a:ext uri="{FF2B5EF4-FFF2-40B4-BE49-F238E27FC236}">
                  <a16:creationId xmlns:a16="http://schemas.microsoft.com/office/drawing/2014/main" id="{AA55EBA1-B2A8-7AE2-7CB8-6CD4BFB5671B}"/>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3629;p114">
              <a:extLst>
                <a:ext uri="{FF2B5EF4-FFF2-40B4-BE49-F238E27FC236}">
                  <a16:creationId xmlns:a16="http://schemas.microsoft.com/office/drawing/2014/main" id="{3954F721-E0B8-6DF1-BC54-75DA776FCF39}"/>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3630;p114">
              <a:extLst>
                <a:ext uri="{FF2B5EF4-FFF2-40B4-BE49-F238E27FC236}">
                  <a16:creationId xmlns:a16="http://schemas.microsoft.com/office/drawing/2014/main" id="{ACD09015-37A2-ADBE-314D-D842C6E6C0A5}"/>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3631;p114">
              <a:extLst>
                <a:ext uri="{FF2B5EF4-FFF2-40B4-BE49-F238E27FC236}">
                  <a16:creationId xmlns:a16="http://schemas.microsoft.com/office/drawing/2014/main" id="{C4BC429B-309D-281D-BC02-71CD03A9A311}"/>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3632;p114">
              <a:extLst>
                <a:ext uri="{FF2B5EF4-FFF2-40B4-BE49-F238E27FC236}">
                  <a16:creationId xmlns:a16="http://schemas.microsoft.com/office/drawing/2014/main" id="{AC45A370-6656-0978-CFB1-CA1369AD85B8}"/>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3633;p114">
              <a:extLst>
                <a:ext uri="{FF2B5EF4-FFF2-40B4-BE49-F238E27FC236}">
                  <a16:creationId xmlns:a16="http://schemas.microsoft.com/office/drawing/2014/main" id="{D79FF95A-8542-0275-9462-A1569A0E9C0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3634;p114">
              <a:extLst>
                <a:ext uri="{FF2B5EF4-FFF2-40B4-BE49-F238E27FC236}">
                  <a16:creationId xmlns:a16="http://schemas.microsoft.com/office/drawing/2014/main" id="{99DB2C1A-9A2B-6B18-2F6F-6B9873D8519A}"/>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3635;p114">
              <a:extLst>
                <a:ext uri="{FF2B5EF4-FFF2-40B4-BE49-F238E27FC236}">
                  <a16:creationId xmlns:a16="http://schemas.microsoft.com/office/drawing/2014/main" id="{BD4EFA65-912C-EE65-3390-9B4924CD9353}"/>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3636;p114">
              <a:extLst>
                <a:ext uri="{FF2B5EF4-FFF2-40B4-BE49-F238E27FC236}">
                  <a16:creationId xmlns:a16="http://schemas.microsoft.com/office/drawing/2014/main" id="{440A326A-D7EE-2179-D49E-1B0F553952F3}"/>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3637;p114">
              <a:extLst>
                <a:ext uri="{FF2B5EF4-FFF2-40B4-BE49-F238E27FC236}">
                  <a16:creationId xmlns:a16="http://schemas.microsoft.com/office/drawing/2014/main" id="{89EBC504-7FC4-0B15-868A-45803C6FD1A6}"/>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3638;p114">
              <a:extLst>
                <a:ext uri="{FF2B5EF4-FFF2-40B4-BE49-F238E27FC236}">
                  <a16:creationId xmlns:a16="http://schemas.microsoft.com/office/drawing/2014/main" id="{9F02FBAC-8C4E-7F93-1176-4B76938F385B}"/>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3639;p114">
              <a:extLst>
                <a:ext uri="{FF2B5EF4-FFF2-40B4-BE49-F238E27FC236}">
                  <a16:creationId xmlns:a16="http://schemas.microsoft.com/office/drawing/2014/main" id="{632611B3-6E1B-DA20-B2A2-FC2AC0C1AE0C}"/>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3640;p114">
              <a:extLst>
                <a:ext uri="{FF2B5EF4-FFF2-40B4-BE49-F238E27FC236}">
                  <a16:creationId xmlns:a16="http://schemas.microsoft.com/office/drawing/2014/main" id="{AE00A111-CAFB-06B1-2C23-6A28B314E804}"/>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3641;p114">
              <a:extLst>
                <a:ext uri="{FF2B5EF4-FFF2-40B4-BE49-F238E27FC236}">
                  <a16:creationId xmlns:a16="http://schemas.microsoft.com/office/drawing/2014/main" id="{765705BD-74B8-C82B-EB12-3AA099F3445E}"/>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3642;p114">
              <a:extLst>
                <a:ext uri="{FF2B5EF4-FFF2-40B4-BE49-F238E27FC236}">
                  <a16:creationId xmlns:a16="http://schemas.microsoft.com/office/drawing/2014/main" id="{086D2BB5-0776-F2B0-C431-A8EE7B476DCB}"/>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3643;p114">
              <a:extLst>
                <a:ext uri="{FF2B5EF4-FFF2-40B4-BE49-F238E27FC236}">
                  <a16:creationId xmlns:a16="http://schemas.microsoft.com/office/drawing/2014/main" id="{2580AE35-B2D7-F78A-1FA8-EE412922B14C}"/>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0" name="Google Shape;3627;p114">
            <a:extLst>
              <a:ext uri="{FF2B5EF4-FFF2-40B4-BE49-F238E27FC236}">
                <a16:creationId xmlns:a16="http://schemas.microsoft.com/office/drawing/2014/main" id="{589C9509-443B-6AE7-160B-DC7312D2BA5B}"/>
              </a:ext>
            </a:extLst>
          </p:cNvPr>
          <p:cNvGrpSpPr/>
          <p:nvPr/>
        </p:nvGrpSpPr>
        <p:grpSpPr>
          <a:xfrm rot="1123400">
            <a:off x="468994" y="943311"/>
            <a:ext cx="784547" cy="778869"/>
            <a:chOff x="2523438" y="1233075"/>
            <a:chExt cx="290175" cy="288075"/>
          </a:xfrm>
        </p:grpSpPr>
        <p:sp>
          <p:nvSpPr>
            <p:cNvPr id="31" name="Google Shape;3628;p114">
              <a:extLst>
                <a:ext uri="{FF2B5EF4-FFF2-40B4-BE49-F238E27FC236}">
                  <a16:creationId xmlns:a16="http://schemas.microsoft.com/office/drawing/2014/main" id="{DE779A3B-8BE6-E1CE-51B4-B9BB84215E17}"/>
                </a:ext>
              </a:extLst>
            </p:cNvPr>
            <p:cNvSpPr/>
            <p:nvPr/>
          </p:nvSpPr>
          <p:spPr>
            <a:xfrm>
              <a:off x="2672563" y="1233075"/>
              <a:ext cx="136875" cy="135825"/>
            </a:xfrm>
            <a:custGeom>
              <a:avLst/>
              <a:gdLst/>
              <a:ahLst/>
              <a:cxnLst/>
              <a:rect l="l" t="t" r="r" b="b"/>
              <a:pathLst>
                <a:path w="5475" h="5433" extrusionOk="0">
                  <a:moveTo>
                    <a:pt x="2168" y="1"/>
                  </a:moveTo>
                  <a:cubicBezTo>
                    <a:pt x="2061" y="1"/>
                    <a:pt x="1953" y="43"/>
                    <a:pt x="1869" y="127"/>
                  </a:cubicBezTo>
                  <a:lnTo>
                    <a:pt x="156" y="1827"/>
                  </a:lnTo>
                  <a:cubicBezTo>
                    <a:pt x="1" y="1983"/>
                    <a:pt x="1" y="2259"/>
                    <a:pt x="156" y="2426"/>
                  </a:cubicBezTo>
                  <a:lnTo>
                    <a:pt x="3162" y="5433"/>
                  </a:lnTo>
                  <a:lnTo>
                    <a:pt x="5474" y="3133"/>
                  </a:lnTo>
                  <a:lnTo>
                    <a:pt x="2468" y="127"/>
                  </a:lnTo>
                  <a:cubicBezTo>
                    <a:pt x="2384" y="43"/>
                    <a:pt x="2276" y="1"/>
                    <a:pt x="216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3629;p114">
              <a:extLst>
                <a:ext uri="{FF2B5EF4-FFF2-40B4-BE49-F238E27FC236}">
                  <a16:creationId xmlns:a16="http://schemas.microsoft.com/office/drawing/2014/main" id="{7B08CB9A-C4FF-FF24-347E-A8C4F90B4110}"/>
                </a:ext>
              </a:extLst>
            </p:cNvPr>
            <p:cNvSpPr/>
            <p:nvPr/>
          </p:nvSpPr>
          <p:spPr>
            <a:xfrm>
              <a:off x="2715388" y="1233075"/>
              <a:ext cx="94350" cy="135825"/>
            </a:xfrm>
            <a:custGeom>
              <a:avLst/>
              <a:gdLst/>
              <a:ahLst/>
              <a:cxnLst/>
              <a:rect l="l" t="t" r="r" b="b"/>
              <a:pathLst>
                <a:path w="3774" h="5433" extrusionOk="0">
                  <a:moveTo>
                    <a:pt x="455" y="1"/>
                  </a:moveTo>
                  <a:cubicBezTo>
                    <a:pt x="348" y="1"/>
                    <a:pt x="240" y="43"/>
                    <a:pt x="156" y="127"/>
                  </a:cubicBezTo>
                  <a:lnTo>
                    <a:pt x="0" y="282"/>
                  </a:lnTo>
                  <a:lnTo>
                    <a:pt x="2839" y="3121"/>
                  </a:lnTo>
                  <a:lnTo>
                    <a:pt x="994" y="4965"/>
                  </a:lnTo>
                  <a:lnTo>
                    <a:pt x="1461" y="5433"/>
                  </a:lnTo>
                  <a:lnTo>
                    <a:pt x="3773" y="3121"/>
                  </a:lnTo>
                  <a:lnTo>
                    <a:pt x="755" y="127"/>
                  </a:lnTo>
                  <a:cubicBezTo>
                    <a:pt x="671" y="43"/>
                    <a:pt x="563" y="1"/>
                    <a:pt x="455" y="1"/>
                  </a:cubicBez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3630;p114">
              <a:extLst>
                <a:ext uri="{FF2B5EF4-FFF2-40B4-BE49-F238E27FC236}">
                  <a16:creationId xmlns:a16="http://schemas.microsoft.com/office/drawing/2014/main" id="{9AC7CA26-7E57-211D-60AE-3D50092D17CA}"/>
                </a:ext>
              </a:extLst>
            </p:cNvPr>
            <p:cNvSpPr/>
            <p:nvPr/>
          </p:nvSpPr>
          <p:spPr>
            <a:xfrm>
              <a:off x="2523438" y="1290575"/>
              <a:ext cx="232100" cy="230275"/>
            </a:xfrm>
            <a:custGeom>
              <a:avLst/>
              <a:gdLst/>
              <a:ahLst/>
              <a:cxnLst/>
              <a:rect l="l" t="t" r="r" b="b"/>
              <a:pathLst>
                <a:path w="9284" h="9211" extrusionOk="0">
                  <a:moveTo>
                    <a:pt x="5822" y="1"/>
                  </a:moveTo>
                  <a:cubicBezTo>
                    <a:pt x="5714" y="1"/>
                    <a:pt x="5606" y="43"/>
                    <a:pt x="5522" y="126"/>
                  </a:cubicBezTo>
                  <a:lnTo>
                    <a:pt x="169" y="5480"/>
                  </a:lnTo>
                  <a:cubicBezTo>
                    <a:pt x="1" y="5648"/>
                    <a:pt x="1" y="5911"/>
                    <a:pt x="169" y="6079"/>
                  </a:cubicBezTo>
                  <a:lnTo>
                    <a:pt x="3163" y="9085"/>
                  </a:lnTo>
                  <a:cubicBezTo>
                    <a:pt x="3247" y="9169"/>
                    <a:pt x="3358" y="9211"/>
                    <a:pt x="3467" y="9211"/>
                  </a:cubicBezTo>
                  <a:cubicBezTo>
                    <a:pt x="3576" y="9211"/>
                    <a:pt x="3684" y="9169"/>
                    <a:pt x="3762" y="9085"/>
                  </a:cubicBezTo>
                  <a:lnTo>
                    <a:pt x="9127" y="3731"/>
                  </a:lnTo>
                  <a:cubicBezTo>
                    <a:pt x="9283" y="3564"/>
                    <a:pt x="9283" y="3300"/>
                    <a:pt x="9127" y="3133"/>
                  </a:cubicBezTo>
                  <a:lnTo>
                    <a:pt x="6121" y="126"/>
                  </a:lnTo>
                  <a:cubicBezTo>
                    <a:pt x="6037" y="43"/>
                    <a:pt x="5930" y="1"/>
                    <a:pt x="5822" y="1"/>
                  </a:cubicBez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3631;p114">
              <a:extLst>
                <a:ext uri="{FF2B5EF4-FFF2-40B4-BE49-F238E27FC236}">
                  <a16:creationId xmlns:a16="http://schemas.microsoft.com/office/drawing/2014/main" id="{862E6138-A8DE-E4C1-B460-7D9BDF3AF094}"/>
                </a:ext>
              </a:extLst>
            </p:cNvPr>
            <p:cNvSpPr/>
            <p:nvPr/>
          </p:nvSpPr>
          <p:spPr>
            <a:xfrm>
              <a:off x="2598613" y="1290575"/>
              <a:ext cx="156925" cy="230575"/>
            </a:xfrm>
            <a:custGeom>
              <a:avLst/>
              <a:gdLst/>
              <a:ahLst/>
              <a:cxnLst/>
              <a:rect l="l" t="t" r="r" b="b"/>
              <a:pathLst>
                <a:path w="6277" h="9223" extrusionOk="0">
                  <a:moveTo>
                    <a:pt x="2815" y="1"/>
                  </a:moveTo>
                  <a:cubicBezTo>
                    <a:pt x="2707" y="1"/>
                    <a:pt x="2599" y="43"/>
                    <a:pt x="2515" y="126"/>
                  </a:cubicBezTo>
                  <a:lnTo>
                    <a:pt x="2348" y="294"/>
                  </a:lnTo>
                  <a:lnTo>
                    <a:pt x="5198" y="3133"/>
                  </a:lnTo>
                  <a:cubicBezTo>
                    <a:pt x="5354" y="3300"/>
                    <a:pt x="5354" y="3564"/>
                    <a:pt x="5198" y="3731"/>
                  </a:cubicBezTo>
                  <a:lnTo>
                    <a:pt x="0" y="8941"/>
                  </a:lnTo>
                  <a:lnTo>
                    <a:pt x="156" y="9097"/>
                  </a:lnTo>
                  <a:cubicBezTo>
                    <a:pt x="240" y="9181"/>
                    <a:pt x="351" y="9223"/>
                    <a:pt x="460" y="9223"/>
                  </a:cubicBezTo>
                  <a:cubicBezTo>
                    <a:pt x="569" y="9223"/>
                    <a:pt x="677" y="9181"/>
                    <a:pt x="755" y="9097"/>
                  </a:cubicBezTo>
                  <a:lnTo>
                    <a:pt x="6120" y="3743"/>
                  </a:lnTo>
                  <a:cubicBezTo>
                    <a:pt x="6276" y="3576"/>
                    <a:pt x="6276" y="3312"/>
                    <a:pt x="6120" y="3145"/>
                  </a:cubicBezTo>
                  <a:lnTo>
                    <a:pt x="6120" y="3133"/>
                  </a:lnTo>
                  <a:lnTo>
                    <a:pt x="3114" y="126"/>
                  </a:lnTo>
                  <a:cubicBezTo>
                    <a:pt x="3030" y="43"/>
                    <a:pt x="2923" y="1"/>
                    <a:pt x="2815"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3632;p114">
              <a:extLst>
                <a:ext uri="{FF2B5EF4-FFF2-40B4-BE49-F238E27FC236}">
                  <a16:creationId xmlns:a16="http://schemas.microsoft.com/office/drawing/2014/main" id="{3310D383-03E2-96F0-D764-3D26F617FC3F}"/>
                </a:ext>
              </a:extLst>
            </p:cNvPr>
            <p:cNvSpPr/>
            <p:nvPr/>
          </p:nvSpPr>
          <p:spPr>
            <a:xfrm>
              <a:off x="2676463" y="1293725"/>
              <a:ext cx="75175" cy="75175"/>
            </a:xfrm>
            <a:custGeom>
              <a:avLst/>
              <a:gdLst/>
              <a:ahLst/>
              <a:cxnLst/>
              <a:rect l="l" t="t" r="r" b="b"/>
              <a:pathLst>
                <a:path w="3007" h="3007" extrusionOk="0">
                  <a:moveTo>
                    <a:pt x="0" y="0"/>
                  </a:moveTo>
                  <a:lnTo>
                    <a:pt x="3006" y="3007"/>
                  </a:lnTo>
                </a:path>
              </a:pathLst>
            </a:custGeom>
            <a:solidFill>
              <a:srgbClr val="E1F3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3633;p114">
              <a:extLst>
                <a:ext uri="{FF2B5EF4-FFF2-40B4-BE49-F238E27FC236}">
                  <a16:creationId xmlns:a16="http://schemas.microsoft.com/office/drawing/2014/main" id="{B4EF0841-E37D-7100-7939-7572E1127B99}"/>
                </a:ext>
              </a:extLst>
            </p:cNvPr>
            <p:cNvSpPr/>
            <p:nvPr/>
          </p:nvSpPr>
          <p:spPr>
            <a:xfrm>
              <a:off x="2724663" y="1284150"/>
              <a:ext cx="88950" cy="87900"/>
            </a:xfrm>
            <a:custGeom>
              <a:avLst/>
              <a:gdLst/>
              <a:ahLst/>
              <a:cxnLst/>
              <a:rect l="l" t="t" r="r" b="b"/>
              <a:pathLst>
                <a:path w="3558" h="3516" extrusionOk="0">
                  <a:moveTo>
                    <a:pt x="2300" y="0"/>
                  </a:moveTo>
                  <a:lnTo>
                    <a:pt x="1" y="2300"/>
                  </a:lnTo>
                  <a:lnTo>
                    <a:pt x="1090" y="3390"/>
                  </a:lnTo>
                  <a:cubicBezTo>
                    <a:pt x="1168" y="3473"/>
                    <a:pt x="1276" y="3515"/>
                    <a:pt x="1385" y="3515"/>
                  </a:cubicBezTo>
                  <a:cubicBezTo>
                    <a:pt x="1495" y="3515"/>
                    <a:pt x="1605" y="3473"/>
                    <a:pt x="1689" y="3390"/>
                  </a:cubicBezTo>
                  <a:lnTo>
                    <a:pt x="3390" y="1689"/>
                  </a:lnTo>
                  <a:cubicBezTo>
                    <a:pt x="3558" y="1521"/>
                    <a:pt x="3558" y="1258"/>
                    <a:pt x="3390" y="1090"/>
                  </a:cubicBezTo>
                  <a:lnTo>
                    <a:pt x="2300" y="0"/>
                  </a:lnTo>
                  <a:close/>
                </a:path>
              </a:pathLst>
            </a:custGeom>
            <a:solidFill>
              <a:srgbClr val="90D3D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3634;p114">
              <a:extLst>
                <a:ext uri="{FF2B5EF4-FFF2-40B4-BE49-F238E27FC236}">
                  <a16:creationId xmlns:a16="http://schemas.microsoft.com/office/drawing/2014/main" id="{51BC1389-26A9-1313-5D90-63746F40F3F2}"/>
                </a:ext>
              </a:extLst>
            </p:cNvPr>
            <p:cNvSpPr/>
            <p:nvPr/>
          </p:nvSpPr>
          <p:spPr>
            <a:xfrm>
              <a:off x="2747713" y="1284150"/>
              <a:ext cx="65900" cy="87900"/>
            </a:xfrm>
            <a:custGeom>
              <a:avLst/>
              <a:gdLst/>
              <a:ahLst/>
              <a:cxnLst/>
              <a:rect l="l" t="t" r="r" b="b"/>
              <a:pathLst>
                <a:path w="2636" h="3516" extrusionOk="0">
                  <a:moveTo>
                    <a:pt x="1378" y="0"/>
                  </a:moveTo>
                  <a:lnTo>
                    <a:pt x="911" y="455"/>
                  </a:lnTo>
                  <a:lnTo>
                    <a:pt x="1546" y="1090"/>
                  </a:lnTo>
                  <a:cubicBezTo>
                    <a:pt x="1714" y="1258"/>
                    <a:pt x="1714" y="1521"/>
                    <a:pt x="1546" y="1689"/>
                  </a:cubicBezTo>
                  <a:lnTo>
                    <a:pt x="1" y="3234"/>
                  </a:lnTo>
                  <a:lnTo>
                    <a:pt x="168" y="3390"/>
                  </a:lnTo>
                  <a:cubicBezTo>
                    <a:pt x="246" y="3473"/>
                    <a:pt x="354" y="3515"/>
                    <a:pt x="463" y="3515"/>
                  </a:cubicBezTo>
                  <a:cubicBezTo>
                    <a:pt x="573" y="3515"/>
                    <a:pt x="683" y="3473"/>
                    <a:pt x="767" y="3390"/>
                  </a:cubicBezTo>
                  <a:lnTo>
                    <a:pt x="2468" y="1689"/>
                  </a:lnTo>
                  <a:cubicBezTo>
                    <a:pt x="2636" y="1521"/>
                    <a:pt x="2636" y="1246"/>
                    <a:pt x="2468" y="1090"/>
                  </a:cubicBezTo>
                  <a:lnTo>
                    <a:pt x="1378" y="0"/>
                  </a:ln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3635;p114">
              <a:extLst>
                <a:ext uri="{FF2B5EF4-FFF2-40B4-BE49-F238E27FC236}">
                  <a16:creationId xmlns:a16="http://schemas.microsoft.com/office/drawing/2014/main" id="{0C14F157-2D4B-1F4E-E124-E4613E669144}"/>
                </a:ext>
              </a:extLst>
            </p:cNvPr>
            <p:cNvSpPr/>
            <p:nvPr/>
          </p:nvSpPr>
          <p:spPr>
            <a:xfrm>
              <a:off x="2538413" y="1304800"/>
              <a:ext cx="185975" cy="185975"/>
            </a:xfrm>
            <a:custGeom>
              <a:avLst/>
              <a:gdLst/>
              <a:ahLst/>
              <a:cxnLst/>
              <a:rect l="l" t="t" r="r" b="b"/>
              <a:pathLst>
                <a:path w="7439" h="7439" extrusionOk="0">
                  <a:moveTo>
                    <a:pt x="5965" y="0"/>
                  </a:moveTo>
                  <a:lnTo>
                    <a:pt x="1" y="5965"/>
                  </a:lnTo>
                  <a:lnTo>
                    <a:pt x="1486" y="7438"/>
                  </a:lnTo>
                  <a:lnTo>
                    <a:pt x="7439" y="1474"/>
                  </a:lnTo>
                  <a:lnTo>
                    <a:pt x="5965" y="0"/>
                  </a:lnTo>
                  <a:close/>
                </a:path>
              </a:pathLst>
            </a:custGeom>
            <a:solidFill>
              <a:srgbClr val="BD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3636;p114">
              <a:extLst>
                <a:ext uri="{FF2B5EF4-FFF2-40B4-BE49-F238E27FC236}">
                  <a16:creationId xmlns:a16="http://schemas.microsoft.com/office/drawing/2014/main" id="{151C4231-2D38-4D27-D9CD-F61FE7024A38}"/>
                </a:ext>
              </a:extLst>
            </p:cNvPr>
            <p:cNvSpPr/>
            <p:nvPr/>
          </p:nvSpPr>
          <p:spPr>
            <a:xfrm>
              <a:off x="2676163" y="1304800"/>
              <a:ext cx="48225" cy="48225"/>
            </a:xfrm>
            <a:custGeom>
              <a:avLst/>
              <a:gdLst/>
              <a:ahLst/>
              <a:cxnLst/>
              <a:rect l="l" t="t" r="r" b="b"/>
              <a:pathLst>
                <a:path w="1929" h="1929" extrusionOk="0">
                  <a:moveTo>
                    <a:pt x="455" y="0"/>
                  </a:moveTo>
                  <a:lnTo>
                    <a:pt x="0" y="456"/>
                  </a:lnTo>
                  <a:lnTo>
                    <a:pt x="1485" y="1929"/>
                  </a:lnTo>
                  <a:lnTo>
                    <a:pt x="1929" y="1486"/>
                  </a:lnTo>
                  <a:lnTo>
                    <a:pt x="455" y="0"/>
                  </a:lnTo>
                  <a:close/>
                </a:path>
              </a:pathLst>
            </a:custGeom>
            <a:solidFill>
              <a:srgbClr val="5D35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3637;p114">
              <a:extLst>
                <a:ext uri="{FF2B5EF4-FFF2-40B4-BE49-F238E27FC236}">
                  <a16:creationId xmlns:a16="http://schemas.microsoft.com/office/drawing/2014/main" id="{5ABD6126-367B-6914-9E3A-1EB60576C8FE}"/>
                </a:ext>
              </a:extLst>
            </p:cNvPr>
            <p:cNvSpPr/>
            <p:nvPr/>
          </p:nvSpPr>
          <p:spPr>
            <a:xfrm>
              <a:off x="2605813" y="1465525"/>
              <a:ext cx="32650" cy="29025"/>
            </a:xfrm>
            <a:custGeom>
              <a:avLst/>
              <a:gdLst/>
              <a:ahLst/>
              <a:cxnLst/>
              <a:rect l="l" t="t" r="r" b="b"/>
              <a:pathLst>
                <a:path w="1306" h="1161" extrusionOk="0">
                  <a:moveTo>
                    <a:pt x="1054" y="1"/>
                  </a:moveTo>
                  <a:cubicBezTo>
                    <a:pt x="1014" y="1"/>
                    <a:pt x="972" y="16"/>
                    <a:pt x="934" y="51"/>
                  </a:cubicBezTo>
                  <a:lnTo>
                    <a:pt x="119" y="866"/>
                  </a:lnTo>
                  <a:cubicBezTo>
                    <a:pt x="0" y="985"/>
                    <a:pt x="113" y="1161"/>
                    <a:pt x="248" y="1161"/>
                  </a:cubicBezTo>
                  <a:cubicBezTo>
                    <a:pt x="289" y="1161"/>
                    <a:pt x="332" y="1144"/>
                    <a:pt x="371" y="1105"/>
                  </a:cubicBezTo>
                  <a:lnTo>
                    <a:pt x="1185" y="303"/>
                  </a:lnTo>
                  <a:cubicBezTo>
                    <a:pt x="1306" y="173"/>
                    <a:pt x="1190" y="1"/>
                    <a:pt x="1054"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3638;p114">
              <a:extLst>
                <a:ext uri="{FF2B5EF4-FFF2-40B4-BE49-F238E27FC236}">
                  <a16:creationId xmlns:a16="http://schemas.microsoft.com/office/drawing/2014/main" id="{66A673B9-7B6A-2040-1D7F-B45519612C65}"/>
                </a:ext>
              </a:extLst>
            </p:cNvPr>
            <p:cNvSpPr/>
            <p:nvPr/>
          </p:nvSpPr>
          <p:spPr>
            <a:xfrm>
              <a:off x="2642613" y="1376850"/>
              <a:ext cx="84450" cy="81050"/>
            </a:xfrm>
            <a:custGeom>
              <a:avLst/>
              <a:gdLst/>
              <a:ahLst/>
              <a:cxnLst/>
              <a:rect l="l" t="t" r="r" b="b"/>
              <a:pathLst>
                <a:path w="3378" h="3242" extrusionOk="0">
                  <a:moveTo>
                    <a:pt x="3141" y="1"/>
                  </a:moveTo>
                  <a:cubicBezTo>
                    <a:pt x="3101" y="1"/>
                    <a:pt x="3058" y="16"/>
                    <a:pt x="3019" y="53"/>
                  </a:cubicBezTo>
                  <a:lnTo>
                    <a:pt x="121" y="2939"/>
                  </a:lnTo>
                  <a:cubicBezTo>
                    <a:pt x="0" y="3069"/>
                    <a:pt x="116" y="3241"/>
                    <a:pt x="252" y="3241"/>
                  </a:cubicBezTo>
                  <a:cubicBezTo>
                    <a:pt x="292" y="3241"/>
                    <a:pt x="334" y="3226"/>
                    <a:pt x="372" y="3191"/>
                  </a:cubicBezTo>
                  <a:lnTo>
                    <a:pt x="3259" y="292"/>
                  </a:lnTo>
                  <a:cubicBezTo>
                    <a:pt x="3378" y="164"/>
                    <a:pt x="3273" y="1"/>
                    <a:pt x="3141"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3639;p114">
              <a:extLst>
                <a:ext uri="{FF2B5EF4-FFF2-40B4-BE49-F238E27FC236}">
                  <a16:creationId xmlns:a16="http://schemas.microsoft.com/office/drawing/2014/main" id="{C9225789-F72D-14AB-DC98-5069EFA4DC1B}"/>
                </a:ext>
              </a:extLst>
            </p:cNvPr>
            <p:cNvSpPr/>
            <p:nvPr/>
          </p:nvSpPr>
          <p:spPr>
            <a:xfrm>
              <a:off x="2742913" y="1336775"/>
              <a:ext cx="22800" cy="19125"/>
            </a:xfrm>
            <a:custGeom>
              <a:avLst/>
              <a:gdLst/>
              <a:ahLst/>
              <a:cxnLst/>
              <a:rect l="l" t="t" r="r" b="b"/>
              <a:pathLst>
                <a:path w="912" h="765" extrusionOk="0">
                  <a:moveTo>
                    <a:pt x="252" y="1"/>
                  </a:moveTo>
                  <a:cubicBezTo>
                    <a:pt x="116" y="1"/>
                    <a:pt x="1" y="173"/>
                    <a:pt x="121" y="302"/>
                  </a:cubicBezTo>
                  <a:lnTo>
                    <a:pt x="540" y="710"/>
                  </a:lnTo>
                  <a:cubicBezTo>
                    <a:pt x="579" y="749"/>
                    <a:pt x="622" y="765"/>
                    <a:pt x="663" y="765"/>
                  </a:cubicBezTo>
                  <a:cubicBezTo>
                    <a:pt x="798" y="765"/>
                    <a:pt x="911" y="587"/>
                    <a:pt x="792" y="458"/>
                  </a:cubicBezTo>
                  <a:lnTo>
                    <a:pt x="372" y="51"/>
                  </a:lnTo>
                  <a:cubicBezTo>
                    <a:pt x="334" y="16"/>
                    <a:pt x="292" y="1"/>
                    <a:pt x="252"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3640;p114">
              <a:extLst>
                <a:ext uri="{FF2B5EF4-FFF2-40B4-BE49-F238E27FC236}">
                  <a16:creationId xmlns:a16="http://schemas.microsoft.com/office/drawing/2014/main" id="{4EBB57EA-8A64-4FDC-338D-26FD5AED59BE}"/>
                </a:ext>
              </a:extLst>
            </p:cNvPr>
            <p:cNvSpPr/>
            <p:nvPr/>
          </p:nvSpPr>
          <p:spPr>
            <a:xfrm>
              <a:off x="2754013" y="1325950"/>
              <a:ext cx="22475" cy="18875"/>
            </a:xfrm>
            <a:custGeom>
              <a:avLst/>
              <a:gdLst/>
              <a:ahLst/>
              <a:cxnLst/>
              <a:rect l="l" t="t" r="r" b="b"/>
              <a:pathLst>
                <a:path w="899" h="755" extrusionOk="0">
                  <a:moveTo>
                    <a:pt x="248" y="1"/>
                  </a:moveTo>
                  <a:cubicBezTo>
                    <a:pt x="113" y="1"/>
                    <a:pt x="1" y="164"/>
                    <a:pt x="120" y="292"/>
                  </a:cubicBezTo>
                  <a:lnTo>
                    <a:pt x="527" y="700"/>
                  </a:lnTo>
                  <a:cubicBezTo>
                    <a:pt x="566" y="739"/>
                    <a:pt x="610" y="755"/>
                    <a:pt x="651" y="755"/>
                  </a:cubicBezTo>
                  <a:cubicBezTo>
                    <a:pt x="785" y="755"/>
                    <a:pt x="898" y="579"/>
                    <a:pt x="779" y="460"/>
                  </a:cubicBezTo>
                  <a:lnTo>
                    <a:pt x="372" y="53"/>
                  </a:lnTo>
                  <a:cubicBezTo>
                    <a:pt x="332" y="16"/>
                    <a:pt x="289" y="1"/>
                    <a:pt x="248" y="1"/>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3641;p114">
              <a:extLst>
                <a:ext uri="{FF2B5EF4-FFF2-40B4-BE49-F238E27FC236}">
                  <a16:creationId xmlns:a16="http://schemas.microsoft.com/office/drawing/2014/main" id="{376090FE-A00C-62AA-7CCA-5A31378F3FA1}"/>
                </a:ext>
              </a:extLst>
            </p:cNvPr>
            <p:cNvSpPr/>
            <p:nvPr/>
          </p:nvSpPr>
          <p:spPr>
            <a:xfrm>
              <a:off x="2764863" y="1314800"/>
              <a:ext cx="21800" cy="18650"/>
            </a:xfrm>
            <a:custGeom>
              <a:avLst/>
              <a:gdLst/>
              <a:ahLst/>
              <a:cxnLst/>
              <a:rect l="l" t="t" r="r" b="b"/>
              <a:pathLst>
                <a:path w="872" h="746" extrusionOk="0">
                  <a:moveTo>
                    <a:pt x="251" y="0"/>
                  </a:moveTo>
                  <a:cubicBezTo>
                    <a:pt x="119" y="0"/>
                    <a:pt x="1" y="178"/>
                    <a:pt x="129" y="307"/>
                  </a:cubicBezTo>
                  <a:lnTo>
                    <a:pt x="536" y="714"/>
                  </a:lnTo>
                  <a:cubicBezTo>
                    <a:pt x="568" y="736"/>
                    <a:pt x="602" y="746"/>
                    <a:pt x="634" y="746"/>
                  </a:cubicBezTo>
                  <a:cubicBezTo>
                    <a:pt x="762" y="746"/>
                    <a:pt x="871" y="599"/>
                    <a:pt x="776" y="475"/>
                  </a:cubicBezTo>
                  <a:lnTo>
                    <a:pt x="369" y="56"/>
                  </a:lnTo>
                  <a:cubicBezTo>
                    <a:pt x="333" y="17"/>
                    <a:pt x="291" y="0"/>
                    <a:pt x="251"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3642;p114">
              <a:extLst>
                <a:ext uri="{FF2B5EF4-FFF2-40B4-BE49-F238E27FC236}">
                  <a16:creationId xmlns:a16="http://schemas.microsoft.com/office/drawing/2014/main" id="{1C1FE944-84CF-7A59-723A-88915592A9A3}"/>
                </a:ext>
              </a:extLst>
            </p:cNvPr>
            <p:cNvSpPr/>
            <p:nvPr/>
          </p:nvSpPr>
          <p:spPr>
            <a:xfrm>
              <a:off x="2775638" y="1303725"/>
              <a:ext cx="22925" cy="19250"/>
            </a:xfrm>
            <a:custGeom>
              <a:avLst/>
              <a:gdLst/>
              <a:ahLst/>
              <a:cxnLst/>
              <a:rect l="l" t="t" r="r" b="b"/>
              <a:pathLst>
                <a:path w="917" h="770" extrusionOk="0">
                  <a:moveTo>
                    <a:pt x="257" y="0"/>
                  </a:moveTo>
                  <a:cubicBezTo>
                    <a:pt x="119" y="0"/>
                    <a:pt x="1" y="178"/>
                    <a:pt x="129" y="307"/>
                  </a:cubicBezTo>
                  <a:lnTo>
                    <a:pt x="537" y="714"/>
                  </a:lnTo>
                  <a:cubicBezTo>
                    <a:pt x="576" y="753"/>
                    <a:pt x="619" y="770"/>
                    <a:pt x="661" y="770"/>
                  </a:cubicBezTo>
                  <a:cubicBezTo>
                    <a:pt x="799" y="770"/>
                    <a:pt x="917" y="591"/>
                    <a:pt x="788" y="463"/>
                  </a:cubicBezTo>
                  <a:lnTo>
                    <a:pt x="381" y="55"/>
                  </a:lnTo>
                  <a:cubicBezTo>
                    <a:pt x="342" y="16"/>
                    <a:pt x="298" y="0"/>
                    <a:pt x="257" y="0"/>
                  </a:cubicBezTo>
                  <a:close/>
                </a:path>
              </a:pathLst>
            </a:custGeom>
            <a:solidFill>
              <a:srgbClr val="6A90A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3643;p114">
              <a:extLst>
                <a:ext uri="{FF2B5EF4-FFF2-40B4-BE49-F238E27FC236}">
                  <a16:creationId xmlns:a16="http://schemas.microsoft.com/office/drawing/2014/main" id="{52C3F1C0-324B-1515-1FCA-8285ED3B8D61}"/>
                </a:ext>
              </a:extLst>
            </p:cNvPr>
            <p:cNvSpPr/>
            <p:nvPr/>
          </p:nvSpPr>
          <p:spPr>
            <a:xfrm>
              <a:off x="2703338" y="1257050"/>
              <a:ext cx="45600" cy="52225"/>
            </a:xfrm>
            <a:custGeom>
              <a:avLst/>
              <a:gdLst/>
              <a:ahLst/>
              <a:cxnLst/>
              <a:rect l="l" t="t" r="r" b="b"/>
              <a:pathLst>
                <a:path w="1824" h="2089" extrusionOk="0">
                  <a:moveTo>
                    <a:pt x="936" y="0"/>
                  </a:moveTo>
                  <a:cubicBezTo>
                    <a:pt x="854" y="0"/>
                    <a:pt x="770" y="54"/>
                    <a:pt x="758" y="162"/>
                  </a:cubicBezTo>
                  <a:lnTo>
                    <a:pt x="758" y="641"/>
                  </a:lnTo>
                  <a:lnTo>
                    <a:pt x="147" y="1084"/>
                  </a:lnTo>
                  <a:cubicBezTo>
                    <a:pt x="0" y="1201"/>
                    <a:pt x="109" y="1406"/>
                    <a:pt x="251" y="1406"/>
                  </a:cubicBezTo>
                  <a:cubicBezTo>
                    <a:pt x="284" y="1406"/>
                    <a:pt x="317" y="1396"/>
                    <a:pt x="351" y="1372"/>
                  </a:cubicBezTo>
                  <a:lnTo>
                    <a:pt x="758" y="1072"/>
                  </a:lnTo>
                  <a:lnTo>
                    <a:pt x="758" y="1623"/>
                  </a:lnTo>
                  <a:lnTo>
                    <a:pt x="566" y="1767"/>
                  </a:lnTo>
                  <a:cubicBezTo>
                    <a:pt x="410" y="1884"/>
                    <a:pt x="524" y="2089"/>
                    <a:pt x="676" y="2089"/>
                  </a:cubicBezTo>
                  <a:cubicBezTo>
                    <a:pt x="710" y="2089"/>
                    <a:pt x="746" y="2078"/>
                    <a:pt x="782" y="2054"/>
                  </a:cubicBezTo>
                  <a:lnTo>
                    <a:pt x="949" y="1922"/>
                  </a:lnTo>
                  <a:lnTo>
                    <a:pt x="1117" y="2054"/>
                  </a:lnTo>
                  <a:cubicBezTo>
                    <a:pt x="1150" y="2078"/>
                    <a:pt x="1184" y="2089"/>
                    <a:pt x="1216" y="2089"/>
                  </a:cubicBezTo>
                  <a:cubicBezTo>
                    <a:pt x="1359" y="2089"/>
                    <a:pt x="1467" y="1884"/>
                    <a:pt x="1321" y="1767"/>
                  </a:cubicBezTo>
                  <a:lnTo>
                    <a:pt x="1117" y="1623"/>
                  </a:lnTo>
                  <a:lnTo>
                    <a:pt x="1117" y="1072"/>
                  </a:lnTo>
                  <a:lnTo>
                    <a:pt x="1524" y="1372"/>
                  </a:lnTo>
                  <a:cubicBezTo>
                    <a:pt x="1557" y="1395"/>
                    <a:pt x="1593" y="1405"/>
                    <a:pt x="1628" y="1405"/>
                  </a:cubicBezTo>
                  <a:cubicBezTo>
                    <a:pt x="1683" y="1405"/>
                    <a:pt x="1735" y="1379"/>
                    <a:pt x="1764" y="1336"/>
                  </a:cubicBezTo>
                  <a:cubicBezTo>
                    <a:pt x="1824" y="1252"/>
                    <a:pt x="1800" y="1144"/>
                    <a:pt x="1728" y="1096"/>
                  </a:cubicBezTo>
                  <a:lnTo>
                    <a:pt x="1105" y="641"/>
                  </a:lnTo>
                  <a:lnTo>
                    <a:pt x="1105" y="162"/>
                  </a:lnTo>
                  <a:cubicBezTo>
                    <a:pt x="1099" y="54"/>
                    <a:pt x="1018" y="0"/>
                    <a:pt x="936" y="0"/>
                  </a:cubicBezTo>
                  <a:close/>
                </a:path>
              </a:pathLst>
            </a:custGeom>
            <a:solidFill>
              <a:srgbClr val="FAF6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 name="Picture 1">
            <a:extLst>
              <a:ext uri="{FF2B5EF4-FFF2-40B4-BE49-F238E27FC236}">
                <a16:creationId xmlns:a16="http://schemas.microsoft.com/office/drawing/2014/main" id="{8FCF0E1E-38BC-4532-7520-AEE46860777E}"/>
              </a:ext>
            </a:extLst>
          </p:cNvPr>
          <p:cNvPicPr>
            <a:picLocks noChangeAspect="1"/>
          </p:cNvPicPr>
          <p:nvPr/>
        </p:nvPicPr>
        <p:blipFill>
          <a:blip r:embed="rId3"/>
          <a:stretch>
            <a:fillRect/>
          </a:stretch>
        </p:blipFill>
        <p:spPr>
          <a:xfrm>
            <a:off x="429452" y="2250227"/>
            <a:ext cx="3345026" cy="873509"/>
          </a:xfrm>
          <a:prstGeom prst="rect">
            <a:avLst/>
          </a:prstGeom>
        </p:spPr>
      </p:pic>
      <p:sp>
        <p:nvSpPr>
          <p:cNvPr id="8" name="Google Shape;1369;p28">
            <a:extLst>
              <a:ext uri="{FF2B5EF4-FFF2-40B4-BE49-F238E27FC236}">
                <a16:creationId xmlns:a16="http://schemas.microsoft.com/office/drawing/2014/main" id="{8F74723D-85AA-06D8-EF32-C97BFC20F834}"/>
              </a:ext>
            </a:extLst>
          </p:cNvPr>
          <p:cNvSpPr txBox="1"/>
          <p:nvPr/>
        </p:nvSpPr>
        <p:spPr>
          <a:xfrm>
            <a:off x="365005" y="1925751"/>
            <a:ext cx="2529449"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1. Countries Mapping (shape: 49x5):</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sp>
        <p:nvSpPr>
          <p:cNvPr id="12" name="Google Shape;1369;p28">
            <a:extLst>
              <a:ext uri="{FF2B5EF4-FFF2-40B4-BE49-F238E27FC236}">
                <a16:creationId xmlns:a16="http://schemas.microsoft.com/office/drawing/2014/main" id="{86F46A6F-B8E9-30DC-B19F-F8917AF89482}"/>
              </a:ext>
            </a:extLst>
          </p:cNvPr>
          <p:cNvSpPr txBox="1"/>
          <p:nvPr/>
        </p:nvSpPr>
        <p:spPr>
          <a:xfrm>
            <a:off x="365005" y="3498345"/>
            <a:ext cx="1844283"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2. API data (shape: 3682x8):</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13" name="Picture 12">
            <a:extLst>
              <a:ext uri="{FF2B5EF4-FFF2-40B4-BE49-F238E27FC236}">
                <a16:creationId xmlns:a16="http://schemas.microsoft.com/office/drawing/2014/main" id="{43301158-DA35-A29C-A01A-5BD96B1DEE63}"/>
              </a:ext>
            </a:extLst>
          </p:cNvPr>
          <p:cNvPicPr>
            <a:picLocks noChangeAspect="1"/>
          </p:cNvPicPr>
          <p:nvPr/>
        </p:nvPicPr>
        <p:blipFill>
          <a:blip r:embed="rId4"/>
          <a:stretch>
            <a:fillRect/>
          </a:stretch>
        </p:blipFill>
        <p:spPr>
          <a:xfrm>
            <a:off x="404840" y="3882782"/>
            <a:ext cx="6645910" cy="756920"/>
          </a:xfrm>
          <a:prstGeom prst="rect">
            <a:avLst/>
          </a:prstGeom>
        </p:spPr>
      </p:pic>
      <p:sp>
        <p:nvSpPr>
          <p:cNvPr id="14" name="Google Shape;1369;p28">
            <a:extLst>
              <a:ext uri="{FF2B5EF4-FFF2-40B4-BE49-F238E27FC236}">
                <a16:creationId xmlns:a16="http://schemas.microsoft.com/office/drawing/2014/main" id="{ED42A563-7337-CB38-CCD9-8251047B421E}"/>
              </a:ext>
            </a:extLst>
          </p:cNvPr>
          <p:cNvSpPr txBox="1"/>
          <p:nvPr/>
        </p:nvSpPr>
        <p:spPr>
          <a:xfrm>
            <a:off x="5125453" y="1921533"/>
            <a:ext cx="3097272" cy="40138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3. Photographers Mapping (shape: 1515x2) and </a:t>
            </a:r>
          </a:p>
          <a:p>
            <a:pPr marL="0" lvl="0" indent="0" algn="just" rtl="0">
              <a:spcBef>
                <a:spcPts val="0"/>
              </a:spcBef>
              <a:spcAft>
                <a:spcPts val="0"/>
              </a:spcAft>
              <a:buClr>
                <a:srgbClr val="000000"/>
              </a:buClr>
              <a:buSzPts val="1100"/>
              <a:buFont typeface="Arial"/>
              <a:buNone/>
            </a:pPr>
            <a:r>
              <a:rPr lang="en" sz="1000" b="1" dirty="0">
                <a:latin typeface="Roboto"/>
                <a:ea typeface="Roboto"/>
                <a:cs typeface="Roboto"/>
                <a:sym typeface="Roboto"/>
              </a:rPr>
              <a:t>4. Colors Mapping (3618x4):</a:t>
            </a:r>
          </a:p>
          <a:p>
            <a:pPr marL="0" lvl="0" indent="0" rtl="0">
              <a:spcBef>
                <a:spcPts val="0"/>
              </a:spcBef>
              <a:spcAft>
                <a:spcPts val="0"/>
              </a:spcAft>
              <a:buClr>
                <a:srgbClr val="000000"/>
              </a:buClr>
              <a:buSzPts val="1100"/>
              <a:buFont typeface="Arial"/>
              <a:buNone/>
            </a:pPr>
            <a:r>
              <a:rPr lang="en" dirty="0">
                <a:latin typeface="Roboto"/>
                <a:ea typeface="Roboto"/>
                <a:cs typeface="Roboto"/>
                <a:sym typeface="Roboto"/>
              </a:rPr>
              <a:t> </a:t>
            </a:r>
            <a:endParaRPr lang="en" dirty="0">
              <a:solidFill>
                <a:srgbClr val="000000"/>
              </a:solidFill>
              <a:latin typeface="Roboto"/>
              <a:ea typeface="Roboto"/>
              <a:cs typeface="Roboto"/>
              <a:sym typeface="Roboto"/>
            </a:endParaRPr>
          </a:p>
        </p:txBody>
      </p:sp>
      <p:pic>
        <p:nvPicPr>
          <p:cNvPr id="15" name="Picture 14" descr="Text&#10;&#10;Description automatically generated with low confidence">
            <a:extLst>
              <a:ext uri="{FF2B5EF4-FFF2-40B4-BE49-F238E27FC236}">
                <a16:creationId xmlns:a16="http://schemas.microsoft.com/office/drawing/2014/main" id="{2E5D82B8-FDAE-FC16-10FD-0D77A70498B0}"/>
              </a:ext>
            </a:extLst>
          </p:cNvPr>
          <p:cNvPicPr>
            <a:picLocks noChangeAspect="1"/>
          </p:cNvPicPr>
          <p:nvPr/>
        </p:nvPicPr>
        <p:blipFill>
          <a:blip r:embed="rId5"/>
          <a:stretch>
            <a:fillRect/>
          </a:stretch>
        </p:blipFill>
        <p:spPr>
          <a:xfrm>
            <a:off x="5125453" y="2363901"/>
            <a:ext cx="3296652" cy="928183"/>
          </a:xfrm>
          <a:prstGeom prst="rect">
            <a:avLst/>
          </a:prstGeom>
        </p:spPr>
      </p:pic>
      <p:sp>
        <p:nvSpPr>
          <p:cNvPr id="17" name="Google Shape;1711;p82">
            <a:extLst>
              <a:ext uri="{FF2B5EF4-FFF2-40B4-BE49-F238E27FC236}">
                <a16:creationId xmlns:a16="http://schemas.microsoft.com/office/drawing/2014/main" id="{3128B1B1-02CC-5C25-52E6-8F67C9FFFBD8}"/>
              </a:ext>
            </a:extLst>
          </p:cNvPr>
          <p:cNvSpPr/>
          <p:nvPr/>
        </p:nvSpPr>
        <p:spPr>
          <a:xfrm>
            <a:off x="7050750" y="3338286"/>
            <a:ext cx="1042762" cy="1122896"/>
          </a:xfrm>
          <a:custGeom>
            <a:avLst/>
            <a:gdLst/>
            <a:ahLst/>
            <a:cxnLst/>
            <a:rect l="l" t="t" r="r" b="b"/>
            <a:pathLst>
              <a:path w="71920" h="51346" extrusionOk="0">
                <a:moveTo>
                  <a:pt x="71920" y="1003"/>
                </a:moveTo>
                <a:cubicBezTo>
                  <a:pt x="64824" y="-1362"/>
                  <a:pt x="53689" y="477"/>
                  <a:pt x="50344" y="7167"/>
                </a:cubicBezTo>
                <a:cubicBezTo>
                  <a:pt x="46745" y="14365"/>
                  <a:pt x="57430" y="27495"/>
                  <a:pt x="50344" y="31311"/>
                </a:cubicBezTo>
                <a:cubicBezTo>
                  <a:pt x="38735" y="37563"/>
                  <a:pt x="23813" y="29000"/>
                  <a:pt x="10788" y="31055"/>
                </a:cubicBezTo>
                <a:cubicBezTo>
                  <a:pt x="3221" y="32249"/>
                  <a:pt x="0" y="43686"/>
                  <a:pt x="0" y="51346"/>
                </a:cubicBezTo>
              </a:path>
            </a:pathLst>
          </a:custGeom>
          <a:noFill/>
          <a:ln w="19050" cap="flat" cmpd="sng">
            <a:solidFill>
              <a:srgbClr val="5D3552"/>
            </a:solidFill>
            <a:prstDash val="dot"/>
            <a:round/>
            <a:headEnd type="none" w="med" len="med"/>
            <a:tailEnd type="none" w="med" len="med"/>
          </a:ln>
        </p:spPr>
      </p:sp>
      <p:pic>
        <p:nvPicPr>
          <p:cNvPr id="19" name="Picture 18" descr="A picture containing icon&#10;&#10;Description automatically generated">
            <a:extLst>
              <a:ext uri="{FF2B5EF4-FFF2-40B4-BE49-F238E27FC236}">
                <a16:creationId xmlns:a16="http://schemas.microsoft.com/office/drawing/2014/main" id="{3A97DB13-CEF4-ECFF-91ED-5ECFCB607094}"/>
              </a:ext>
            </a:extLst>
          </p:cNvPr>
          <p:cNvPicPr>
            <a:picLocks noChangeAspect="1"/>
          </p:cNvPicPr>
          <p:nvPr/>
        </p:nvPicPr>
        <p:blipFill>
          <a:blip r:embed="rId6"/>
          <a:stretch>
            <a:fillRect/>
          </a:stretch>
        </p:blipFill>
        <p:spPr>
          <a:xfrm>
            <a:off x="7482496" y="3699039"/>
            <a:ext cx="740229" cy="740229"/>
          </a:xfrm>
          <a:prstGeom prst="rect">
            <a:avLst/>
          </a:prstGeom>
        </p:spPr>
      </p:pic>
    </p:spTree>
    <p:extLst>
      <p:ext uri="{BB962C8B-B14F-4D97-AF65-F5344CB8AC3E}">
        <p14:creationId xmlns:p14="http://schemas.microsoft.com/office/powerpoint/2010/main" val="2855390418"/>
      </p:ext>
    </p:extLst>
  </p:cSld>
  <p:clrMapOvr>
    <a:masterClrMapping/>
  </p:clrMapOvr>
</p:sld>
</file>

<file path=ppt/theme/theme1.xml><?xml version="1.0" encoding="utf-8"?>
<a:theme xmlns:a="http://schemas.openxmlformats.org/drawingml/2006/main" name="Travels Infographics “by Slidego”">
  <a:themeElements>
    <a:clrScheme name="Simple Light">
      <a:dk1>
        <a:srgbClr val="000000"/>
      </a:dk1>
      <a:lt1>
        <a:srgbClr val="FFFFFF"/>
      </a:lt1>
      <a:dk2>
        <a:srgbClr val="595959"/>
      </a:dk2>
      <a:lt2>
        <a:srgbClr val="EEEEEE"/>
      </a:lt2>
      <a:accent1>
        <a:srgbClr val="F89649"/>
      </a:accent1>
      <a:accent2>
        <a:srgbClr val="FA7256"/>
      </a:accent2>
      <a:accent3>
        <a:srgbClr val="F7D380"/>
      </a:accent3>
      <a:accent4>
        <a:srgbClr val="F8B179"/>
      </a:accent4>
      <a:accent5>
        <a:srgbClr val="F54C19"/>
      </a:accent5>
      <a:accent6>
        <a:srgbClr val="FF4B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2093</Words>
  <Application>Microsoft Office PowerPoint</Application>
  <PresentationFormat>On-screen Show (16:9)</PresentationFormat>
  <Paragraphs>212</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Quicksand</vt:lpstr>
      <vt:lpstr>Fira Sans Extra Condensed Medium</vt:lpstr>
      <vt:lpstr>Roboto</vt:lpstr>
      <vt:lpstr>Concert One</vt:lpstr>
      <vt:lpstr>Fira Sans Extra Condensed SemiBold</vt:lpstr>
      <vt:lpstr>Quicksand Medium</vt:lpstr>
      <vt:lpstr>Fira Sans Extra Condensed</vt:lpstr>
      <vt:lpstr>Travels Infographics “by Slidego”</vt:lpstr>
      <vt:lpstr>Visually similar pictures recommender</vt:lpstr>
      <vt:lpstr>Running short of traveling ideas ? We have the solution!</vt:lpstr>
      <vt:lpstr>Today’s journey</vt:lpstr>
      <vt:lpstr>Preparing our lugage</vt:lpstr>
      <vt:lpstr>From Data Collection to MySQL database export</vt:lpstr>
      <vt:lpstr>STEP 1: Data Collection (1/2)</vt:lpstr>
      <vt:lpstr>STEP 1: Data Collection (2/2)</vt:lpstr>
      <vt:lpstr>STEP 2: Data Cleaning</vt:lpstr>
      <vt:lpstr>STEP 3: Exporting 4 entities/tables into MySQL (1/2)</vt:lpstr>
      <vt:lpstr>STEP 3: Exporting 4 entities/tables into MySQL (2/2)</vt:lpstr>
      <vt:lpstr>Getting our VISA</vt:lpstr>
      <vt:lpstr>Generate Insights with SQL and Python Data Analysis capabilities</vt:lpstr>
      <vt:lpstr>Insight 1: Photographers and pictures breakdown (1/2)</vt:lpstr>
      <vt:lpstr>Insight 1: Photographers and pictures breakdown (2/2)</vt:lpstr>
      <vt:lpstr>Insight 2: Pictures’ dimension (1/4)</vt:lpstr>
      <vt:lpstr>Insight 2: Pictures’ dimension (2/4)</vt:lpstr>
      <vt:lpstr>Insight 2: Pictures’ dimension (3/4)</vt:lpstr>
      <vt:lpstr>Insight 2: Pictures’ dimension (4/4)</vt:lpstr>
      <vt:lpstr>Insight 3: Pictures’ colors (1/2)</vt:lpstr>
      <vt:lpstr>Insight 3: Pictures’ colors (2/2)</vt:lpstr>
      <vt:lpstr>Insight 4: Pictures’ description (NLP)</vt:lpstr>
      <vt:lpstr>Insights Summary</vt:lpstr>
      <vt:lpstr>Travel</vt:lpstr>
      <vt:lpstr>What will the model return? Taking students’ pictures as test data!</vt:lpstr>
      <vt:lpstr>Behind the “machine learning” scenes (2/2)</vt:lpstr>
      <vt:lpstr>Behind the “machine learning” scenes (2/2)</vt:lpstr>
      <vt:lpstr>Live Demo!</vt:lpstr>
      <vt:lpstr>Happy Pairs!</vt:lpstr>
      <vt:lpstr>Examples of Clusters (1/2) :</vt:lpstr>
      <vt:lpstr>Examples of Clusters (2/2) :</vt:lpstr>
      <vt:lpstr>Next steps/Other Ideas</vt:lpstr>
      <vt:lpstr>THANK YOU FOR TRAVELLING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Visually similar pictures recommender</dc:title>
  <cp:lastModifiedBy>Kévin THAI</cp:lastModifiedBy>
  <cp:revision>113</cp:revision>
  <dcterms:modified xsi:type="dcterms:W3CDTF">2023-03-17T23:46:30Z</dcterms:modified>
</cp:coreProperties>
</file>